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912" y="31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havi Nandish" userId="d6dd5e3fbbcd0b6b" providerId="LiveId" clId="{03DE16E2-4575-48BA-A228-92C33831CBD4}"/>
    <pc:docChg chg="undo custSel addSld delSld modSld">
      <pc:chgData name="Janhavi Nandish" userId="d6dd5e3fbbcd0b6b" providerId="LiveId" clId="{03DE16E2-4575-48BA-A228-92C33831CBD4}" dt="2025-02-21T10:39:19.090" v="299" actId="1076"/>
      <pc:docMkLst>
        <pc:docMk/>
      </pc:docMkLst>
      <pc:sldChg chg="delSp modSp mod">
        <pc:chgData name="Janhavi Nandish" userId="d6dd5e3fbbcd0b6b" providerId="LiveId" clId="{03DE16E2-4575-48BA-A228-92C33831CBD4}" dt="2025-02-19T04:55:26.491" v="184" actId="20577"/>
        <pc:sldMkLst>
          <pc:docMk/>
          <pc:sldMk cId="2344300299" sldId="256"/>
        </pc:sldMkLst>
        <pc:spChg chg="mod">
          <ac:chgData name="Janhavi Nandish" userId="d6dd5e3fbbcd0b6b" providerId="LiveId" clId="{03DE16E2-4575-48BA-A228-92C33831CBD4}" dt="2025-02-19T04:55:26.491" v="184" actId="20577"/>
          <ac:spMkLst>
            <pc:docMk/>
            <pc:sldMk cId="2344300299" sldId="256"/>
            <ac:spMk id="3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5:10.810" v="167" actId="20577"/>
          <ac:spMkLst>
            <pc:docMk/>
            <pc:sldMk cId="2344300299" sldId="256"/>
            <ac:spMk id="5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5:05.394" v="165" actId="20577"/>
          <ac:spMkLst>
            <pc:docMk/>
            <pc:sldMk cId="2344300299" sldId="256"/>
            <ac:spMk id="7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4:15.287" v="99" actId="20577"/>
          <ac:spMkLst>
            <pc:docMk/>
            <pc:sldMk cId="2344300299" sldId="256"/>
            <ac:spMk id="8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7:56.661" v="287" actId="1076"/>
        <pc:sldMkLst>
          <pc:docMk/>
          <pc:sldMk cId="0" sldId="257"/>
        </pc:sldMkLst>
        <pc:spChg chg="mod">
          <ac:chgData name="Janhavi Nandish" userId="d6dd5e3fbbcd0b6b" providerId="LiveId" clId="{03DE16E2-4575-48BA-A228-92C33831CBD4}" dt="2025-02-21T10:37:56.661" v="287" actId="1076"/>
          <ac:spMkLst>
            <pc:docMk/>
            <pc:sldMk cId="0" sldId="257"/>
            <ac:spMk id="4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22.572" v="16" actId="47"/>
        <pc:sldMkLst>
          <pc:docMk/>
          <pc:sldMk cId="3269768624" sldId="257"/>
        </pc:sldMkLst>
      </pc:sldChg>
      <pc:sldChg chg="modSp add mod">
        <pc:chgData name="Janhavi Nandish" userId="d6dd5e3fbbcd0b6b" providerId="LiveId" clId="{03DE16E2-4575-48BA-A228-92C33831CBD4}" dt="2025-02-21T10:38:04.167" v="288" actId="1076"/>
        <pc:sldMkLst>
          <pc:docMk/>
          <pc:sldMk cId="0" sldId="258"/>
        </pc:sldMkLst>
        <pc:spChg chg="mod">
          <ac:chgData name="Janhavi Nandish" userId="d6dd5e3fbbcd0b6b" providerId="LiveId" clId="{03DE16E2-4575-48BA-A228-92C33831CBD4}" dt="2025-02-21T10:38:04.167" v="288" actId="1076"/>
          <ac:spMkLst>
            <pc:docMk/>
            <pc:sldMk cId="0" sldId="258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26.564" v="17" actId="47"/>
        <pc:sldMkLst>
          <pc:docMk/>
          <pc:sldMk cId="132455717" sldId="258"/>
        </pc:sldMkLst>
      </pc:sldChg>
      <pc:sldChg chg="modSp add mod">
        <pc:chgData name="Janhavi Nandish" userId="d6dd5e3fbbcd0b6b" providerId="LiveId" clId="{03DE16E2-4575-48BA-A228-92C33831CBD4}" dt="2025-02-21T10:38:09.941" v="289" actId="1076"/>
        <pc:sldMkLst>
          <pc:docMk/>
          <pc:sldMk cId="0" sldId="259"/>
        </pc:sldMkLst>
        <pc:spChg chg="mod">
          <ac:chgData name="Janhavi Nandish" userId="d6dd5e3fbbcd0b6b" providerId="LiveId" clId="{03DE16E2-4575-48BA-A228-92C33831CBD4}" dt="2025-02-21T10:38:09.941" v="289" actId="1076"/>
          <ac:spMkLst>
            <pc:docMk/>
            <pc:sldMk cId="0" sldId="259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9.317" v="15" actId="47"/>
        <pc:sldMkLst>
          <pc:docMk/>
          <pc:sldMk cId="2728974037" sldId="259"/>
        </pc:sldMkLst>
      </pc:sldChg>
      <pc:sldChg chg="modSp add mod">
        <pc:chgData name="Janhavi Nandish" userId="d6dd5e3fbbcd0b6b" providerId="LiveId" clId="{03DE16E2-4575-48BA-A228-92C33831CBD4}" dt="2025-02-21T10:38:15.483" v="290" actId="1076"/>
        <pc:sldMkLst>
          <pc:docMk/>
          <pc:sldMk cId="0" sldId="260"/>
        </pc:sldMkLst>
        <pc:spChg chg="mod">
          <ac:chgData name="Janhavi Nandish" userId="d6dd5e3fbbcd0b6b" providerId="LiveId" clId="{03DE16E2-4575-48BA-A228-92C33831CBD4}" dt="2025-02-21T10:38:15.483" v="290" actId="1076"/>
          <ac:spMkLst>
            <pc:docMk/>
            <pc:sldMk cId="0" sldId="260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9.057" v="14" actId="47"/>
        <pc:sldMkLst>
          <pc:docMk/>
          <pc:sldMk cId="1826124200" sldId="260"/>
        </pc:sldMkLst>
      </pc:sldChg>
      <pc:sldChg chg="modSp add mod">
        <pc:chgData name="Janhavi Nandish" userId="d6dd5e3fbbcd0b6b" providerId="LiveId" clId="{03DE16E2-4575-48BA-A228-92C33831CBD4}" dt="2025-02-21T10:38:26.283" v="292" actId="1076"/>
        <pc:sldMkLst>
          <pc:docMk/>
          <pc:sldMk cId="0" sldId="261"/>
        </pc:sldMkLst>
        <pc:spChg chg="mod">
          <ac:chgData name="Janhavi Nandish" userId="d6dd5e3fbbcd0b6b" providerId="LiveId" clId="{03DE16E2-4575-48BA-A228-92C33831CBD4}" dt="2025-02-21T10:38:26.283" v="292" actId="1076"/>
          <ac:spMkLst>
            <pc:docMk/>
            <pc:sldMk cId="0" sldId="261"/>
            <ac:spMk id="7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8.728" v="13" actId="47"/>
        <pc:sldMkLst>
          <pc:docMk/>
          <pc:sldMk cId="1475566041" sldId="261"/>
        </pc:sldMkLst>
      </pc:sldChg>
      <pc:sldChg chg="modSp add mod">
        <pc:chgData name="Janhavi Nandish" userId="d6dd5e3fbbcd0b6b" providerId="LiveId" clId="{03DE16E2-4575-48BA-A228-92C33831CBD4}" dt="2025-02-21T10:38:47.495" v="294" actId="1076"/>
        <pc:sldMkLst>
          <pc:docMk/>
          <pc:sldMk cId="0" sldId="262"/>
        </pc:sldMkLst>
        <pc:spChg chg="mod">
          <ac:chgData name="Janhavi Nandish" userId="d6dd5e3fbbcd0b6b" providerId="LiveId" clId="{03DE16E2-4575-48BA-A228-92C33831CBD4}" dt="2025-02-21T10:38:47.495" v="294" actId="1076"/>
          <ac:spMkLst>
            <pc:docMk/>
            <pc:sldMk cId="0" sldId="262"/>
            <ac:spMk id="6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8.409" v="12" actId="47"/>
        <pc:sldMkLst>
          <pc:docMk/>
          <pc:sldMk cId="173905327" sldId="262"/>
        </pc:sldMkLst>
      </pc:sldChg>
      <pc:sldChg chg="modSp add mod">
        <pc:chgData name="Janhavi Nandish" userId="d6dd5e3fbbcd0b6b" providerId="LiveId" clId="{03DE16E2-4575-48BA-A228-92C33831CBD4}" dt="2025-02-21T10:38:56.904" v="296" actId="1076"/>
        <pc:sldMkLst>
          <pc:docMk/>
          <pc:sldMk cId="0" sldId="263"/>
        </pc:sldMkLst>
        <pc:spChg chg="mod">
          <ac:chgData name="Janhavi Nandish" userId="d6dd5e3fbbcd0b6b" providerId="LiveId" clId="{03DE16E2-4575-48BA-A228-92C33831CBD4}" dt="2025-02-21T10:38:56.904" v="296" actId="1076"/>
          <ac:spMkLst>
            <pc:docMk/>
            <pc:sldMk cId="0" sldId="263"/>
            <ac:spMk id="4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8.081" v="11" actId="47"/>
        <pc:sldMkLst>
          <pc:docMk/>
          <pc:sldMk cId="2025844972" sldId="263"/>
        </pc:sldMkLst>
      </pc:sldChg>
      <pc:sldChg chg="modSp add mod">
        <pc:chgData name="Janhavi Nandish" userId="d6dd5e3fbbcd0b6b" providerId="LiveId" clId="{03DE16E2-4575-48BA-A228-92C33831CBD4}" dt="2025-02-21T10:39:02.944" v="297" actId="1076"/>
        <pc:sldMkLst>
          <pc:docMk/>
          <pc:sldMk cId="0" sldId="264"/>
        </pc:sldMkLst>
        <pc:spChg chg="mod">
          <ac:chgData name="Janhavi Nandish" userId="d6dd5e3fbbcd0b6b" providerId="LiveId" clId="{03DE16E2-4575-48BA-A228-92C33831CBD4}" dt="2025-02-21T10:39:02.944" v="297" actId="1076"/>
          <ac:spMkLst>
            <pc:docMk/>
            <pc:sldMk cId="0" sldId="264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7.833" v="10" actId="47"/>
        <pc:sldMkLst>
          <pc:docMk/>
          <pc:sldMk cId="3851778424" sldId="264"/>
        </pc:sldMkLst>
      </pc:sldChg>
      <pc:sldChg chg="modSp add mod">
        <pc:chgData name="Janhavi Nandish" userId="d6dd5e3fbbcd0b6b" providerId="LiveId" clId="{03DE16E2-4575-48BA-A228-92C33831CBD4}" dt="2025-02-21T10:37:46.188" v="286" actId="1076"/>
        <pc:sldMkLst>
          <pc:docMk/>
          <pc:sldMk cId="0" sldId="265"/>
        </pc:sldMkLst>
        <pc:spChg chg="mod">
          <ac:chgData name="Janhavi Nandish" userId="d6dd5e3fbbcd0b6b" providerId="LiveId" clId="{03DE16E2-4575-48BA-A228-92C33831CBD4}" dt="2025-02-21T10:37:46.188" v="286" actId="1076"/>
          <ac:spMkLst>
            <pc:docMk/>
            <pc:sldMk cId="0" sldId="265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7.397" v="9" actId="47"/>
        <pc:sldMkLst>
          <pc:docMk/>
          <pc:sldMk cId="2774253526" sldId="265"/>
        </pc:sldMkLst>
      </pc:sldChg>
      <pc:sldChg chg="modSp add mod">
        <pc:chgData name="Janhavi Nandish" userId="d6dd5e3fbbcd0b6b" providerId="LiveId" clId="{03DE16E2-4575-48BA-A228-92C33831CBD4}" dt="2025-02-21T10:37:39.818" v="285" actId="1076"/>
        <pc:sldMkLst>
          <pc:docMk/>
          <pc:sldMk cId="0" sldId="266"/>
        </pc:sldMkLst>
        <pc:spChg chg="mod">
          <ac:chgData name="Janhavi Nandish" userId="d6dd5e3fbbcd0b6b" providerId="LiveId" clId="{03DE16E2-4575-48BA-A228-92C33831CBD4}" dt="2025-02-21T10:37:39.818" v="285" actId="1076"/>
          <ac:spMkLst>
            <pc:docMk/>
            <pc:sldMk cId="0" sldId="266"/>
            <ac:spMk id="5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7:05.375" v="283" actId="1076"/>
        <pc:sldMkLst>
          <pc:docMk/>
          <pc:sldMk cId="0" sldId="267"/>
        </pc:sldMkLst>
        <pc:spChg chg="mod">
          <ac:chgData name="Janhavi Nandish" userId="d6dd5e3fbbcd0b6b" providerId="LiveId" clId="{03DE16E2-4575-48BA-A228-92C33831CBD4}" dt="2025-02-21T10:37:05.375" v="283" actId="1076"/>
          <ac:spMkLst>
            <pc:docMk/>
            <pc:sldMk cId="0" sldId="267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9:19.090" v="299" actId="1076"/>
        <pc:sldMkLst>
          <pc:docMk/>
          <pc:sldMk cId="0" sldId="268"/>
        </pc:sldMkLst>
        <pc:spChg chg="mod">
          <ac:chgData name="Janhavi Nandish" userId="d6dd5e3fbbcd0b6b" providerId="LiveId" clId="{03DE16E2-4575-48BA-A228-92C33831CBD4}" dt="2025-02-21T10:39:19.090" v="299" actId="1076"/>
          <ac:spMkLst>
            <pc:docMk/>
            <pc:sldMk cId="0" sldId="268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6:45.732" v="281" actId="1076"/>
        <pc:sldMkLst>
          <pc:docMk/>
          <pc:sldMk cId="0" sldId="269"/>
        </pc:sldMkLst>
        <pc:spChg chg="mod">
          <ac:chgData name="Janhavi Nandish" userId="d6dd5e3fbbcd0b6b" providerId="LiveId" clId="{03DE16E2-4575-48BA-A228-92C33831CBD4}" dt="2025-02-21T10:36:45.732" v="281" actId="1076"/>
          <ac:spMkLst>
            <pc:docMk/>
            <pc:sldMk cId="0" sldId="269"/>
            <ac:spMk id="2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6:40.781" v="280" actId="1076"/>
        <pc:sldMkLst>
          <pc:docMk/>
          <pc:sldMk cId="0" sldId="270"/>
        </pc:sldMkLst>
        <pc:spChg chg="mod">
          <ac:chgData name="Janhavi Nandish" userId="d6dd5e3fbbcd0b6b" providerId="LiveId" clId="{03DE16E2-4575-48BA-A228-92C33831CBD4}" dt="2025-02-21T10:36:40.781" v="280" actId="1076"/>
          <ac:spMkLst>
            <pc:docMk/>
            <pc:sldMk cId="0" sldId="270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6.973" v="8" actId="47"/>
        <pc:sldMkLst>
          <pc:docMk/>
          <pc:sldMk cId="3752044114" sldId="270"/>
        </pc:sldMkLst>
      </pc:sldChg>
      <pc:sldChg chg="modSp add mod">
        <pc:chgData name="Janhavi Nandish" userId="d6dd5e3fbbcd0b6b" providerId="LiveId" clId="{03DE16E2-4575-48BA-A228-92C33831CBD4}" dt="2025-02-21T10:36:26.309" v="278" actId="1076"/>
        <pc:sldMkLst>
          <pc:docMk/>
          <pc:sldMk cId="0" sldId="271"/>
        </pc:sldMkLst>
        <pc:spChg chg="mod">
          <ac:chgData name="Janhavi Nandish" userId="d6dd5e3fbbcd0b6b" providerId="LiveId" clId="{03DE16E2-4575-48BA-A228-92C33831CBD4}" dt="2025-02-21T10:36:26.309" v="278" actId="1076"/>
          <ac:spMkLst>
            <pc:docMk/>
            <pc:sldMk cId="0" sldId="271"/>
            <ac:spMk id="5" creationId="{00000000-0000-0000-0000-000000000000}"/>
          </ac:spMkLst>
        </pc:spChg>
      </pc:sldChg>
      <pc:sldChg chg="modSp add mod">
        <pc:chgData name="Janhavi Nandish" userId="d6dd5e3fbbcd0b6b" providerId="LiveId" clId="{03DE16E2-4575-48BA-A228-92C33831CBD4}" dt="2025-02-21T10:36:18.489" v="277" actId="14100"/>
        <pc:sldMkLst>
          <pc:docMk/>
          <pc:sldMk cId="0" sldId="272"/>
        </pc:sldMkLst>
        <pc:spChg chg="mod">
          <ac:chgData name="Janhavi Nandish" userId="d6dd5e3fbbcd0b6b" providerId="LiveId" clId="{03DE16E2-4575-48BA-A228-92C33831CBD4}" dt="2025-02-21T10:36:18.489" v="277" actId="14100"/>
          <ac:spMkLst>
            <pc:docMk/>
            <pc:sldMk cId="0" sldId="272"/>
            <ac:spMk id="8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6.448" v="7" actId="47"/>
        <pc:sldMkLst>
          <pc:docMk/>
          <pc:sldMk cId="7836716" sldId="272"/>
        </pc:sldMkLst>
      </pc:sldChg>
      <pc:sldChg chg="add">
        <pc:chgData name="Janhavi Nandish" userId="d6dd5e3fbbcd0b6b" providerId="LiveId" clId="{03DE16E2-4575-48BA-A228-92C33831CBD4}" dt="2025-02-21T10:34:23.831" v="254"/>
        <pc:sldMkLst>
          <pc:docMk/>
          <pc:sldMk cId="0" sldId="273"/>
        </pc:sldMkLst>
      </pc:sldChg>
      <pc:sldChg chg="del">
        <pc:chgData name="Janhavi Nandish" userId="d6dd5e3fbbcd0b6b" providerId="LiveId" clId="{03DE16E2-4575-48BA-A228-92C33831CBD4}" dt="2025-02-19T04:53:15.741" v="6" actId="47"/>
        <pc:sldMkLst>
          <pc:docMk/>
          <pc:sldMk cId="997394295" sldId="273"/>
        </pc:sldMkLst>
      </pc:sldChg>
      <pc:sldChg chg="modSp add mod">
        <pc:chgData name="Janhavi Nandish" userId="d6dd5e3fbbcd0b6b" providerId="LiveId" clId="{03DE16E2-4575-48BA-A228-92C33831CBD4}" dt="2025-02-21T10:36:07.065" v="276" actId="14100"/>
        <pc:sldMkLst>
          <pc:docMk/>
          <pc:sldMk cId="0" sldId="274"/>
        </pc:sldMkLst>
        <pc:spChg chg="mod">
          <ac:chgData name="Janhavi Nandish" userId="d6dd5e3fbbcd0b6b" providerId="LiveId" clId="{03DE16E2-4575-48BA-A228-92C33831CBD4}" dt="2025-02-21T10:36:07.065" v="276" actId="14100"/>
          <ac:spMkLst>
            <pc:docMk/>
            <pc:sldMk cId="0" sldId="274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5.125" v="5" actId="47"/>
        <pc:sldMkLst>
          <pc:docMk/>
          <pc:sldMk cId="1619382889" sldId="274"/>
        </pc:sldMkLst>
      </pc:sldChg>
      <pc:sldChg chg="modSp add mod">
        <pc:chgData name="Janhavi Nandish" userId="d6dd5e3fbbcd0b6b" providerId="LiveId" clId="{03DE16E2-4575-48BA-A228-92C33831CBD4}" dt="2025-02-21T10:35:57.820" v="275" actId="1076"/>
        <pc:sldMkLst>
          <pc:docMk/>
          <pc:sldMk cId="0" sldId="275"/>
        </pc:sldMkLst>
        <pc:spChg chg="mod">
          <ac:chgData name="Janhavi Nandish" userId="d6dd5e3fbbcd0b6b" providerId="LiveId" clId="{03DE16E2-4575-48BA-A228-92C33831CBD4}" dt="2025-02-21T10:35:57.820" v="275" actId="1076"/>
          <ac:spMkLst>
            <pc:docMk/>
            <pc:sldMk cId="0" sldId="275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4.276" v="4" actId="47"/>
        <pc:sldMkLst>
          <pc:docMk/>
          <pc:sldMk cId="264646732" sldId="275"/>
        </pc:sldMkLst>
      </pc:sldChg>
      <pc:sldChg chg="modSp add mod">
        <pc:chgData name="Janhavi Nandish" userId="d6dd5e3fbbcd0b6b" providerId="LiveId" clId="{03DE16E2-4575-48BA-A228-92C33831CBD4}" dt="2025-02-21T10:35:40.309" v="272" actId="1076"/>
        <pc:sldMkLst>
          <pc:docMk/>
          <pc:sldMk cId="0" sldId="276"/>
        </pc:sldMkLst>
        <pc:spChg chg="mod">
          <ac:chgData name="Janhavi Nandish" userId="d6dd5e3fbbcd0b6b" providerId="LiveId" clId="{03DE16E2-4575-48BA-A228-92C33831CBD4}" dt="2025-02-21T10:35:40.309" v="272" actId="1076"/>
          <ac:spMkLst>
            <pc:docMk/>
            <pc:sldMk cId="0" sldId="276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3.201" v="3" actId="47"/>
        <pc:sldMkLst>
          <pc:docMk/>
          <pc:sldMk cId="3899908001" sldId="276"/>
        </pc:sldMkLst>
      </pc:sldChg>
      <pc:sldChg chg="modSp add mod">
        <pc:chgData name="Janhavi Nandish" userId="d6dd5e3fbbcd0b6b" providerId="LiveId" clId="{03DE16E2-4575-48BA-A228-92C33831CBD4}" dt="2025-02-21T10:35:15.003" v="259" actId="1076"/>
        <pc:sldMkLst>
          <pc:docMk/>
          <pc:sldMk cId="0" sldId="277"/>
        </pc:sldMkLst>
        <pc:spChg chg="mod">
          <ac:chgData name="Janhavi Nandish" userId="d6dd5e3fbbcd0b6b" providerId="LiveId" clId="{03DE16E2-4575-48BA-A228-92C33831CBD4}" dt="2025-02-21T10:35:15.003" v="259" actId="1076"/>
          <ac:spMkLst>
            <pc:docMk/>
            <pc:sldMk cId="0" sldId="277"/>
            <ac:spMk id="2" creationId="{00000000-0000-0000-0000-000000000000}"/>
          </ac:spMkLst>
        </pc:spChg>
      </pc:sldChg>
      <pc:sldChg chg="del">
        <pc:chgData name="Janhavi Nandish" userId="d6dd5e3fbbcd0b6b" providerId="LiveId" clId="{03DE16E2-4575-48BA-A228-92C33831CBD4}" dt="2025-02-19T04:53:10.831" v="1" actId="47"/>
        <pc:sldMkLst>
          <pc:docMk/>
          <pc:sldMk cId="2394206152" sldId="277"/>
        </pc:sldMkLst>
      </pc:sldChg>
      <pc:sldChg chg="del">
        <pc:chgData name="Janhavi Nandish" userId="d6dd5e3fbbcd0b6b" providerId="LiveId" clId="{03DE16E2-4575-48BA-A228-92C33831CBD4}" dt="2025-02-19T04:53:11.938" v="2" actId="47"/>
        <pc:sldMkLst>
          <pc:docMk/>
          <pc:sldMk cId="1899130103" sldId="278"/>
        </pc:sldMkLst>
      </pc:sldChg>
      <pc:sldChg chg="del">
        <pc:chgData name="Janhavi Nandish" userId="d6dd5e3fbbcd0b6b" providerId="LiveId" clId="{03DE16E2-4575-48BA-A228-92C33831CBD4}" dt="2025-02-19T04:53:08.580" v="0" actId="47"/>
        <pc:sldMkLst>
          <pc:docMk/>
          <pc:sldMk cId="2479170569" sldId="279"/>
        </pc:sldMkLst>
      </pc:sldChg>
      <pc:sldChg chg="addSp delSp modSp mod">
        <pc:chgData name="Janhavi Nandish" userId="d6dd5e3fbbcd0b6b" providerId="LiveId" clId="{03DE16E2-4575-48BA-A228-92C33831CBD4}" dt="2025-02-19T04:58:55.402" v="229" actId="20577"/>
        <pc:sldMkLst>
          <pc:docMk/>
          <pc:sldMk cId="3259006484" sldId="280"/>
        </pc:sldMkLst>
        <pc:spChg chg="mod">
          <ac:chgData name="Janhavi Nandish" userId="d6dd5e3fbbcd0b6b" providerId="LiveId" clId="{03DE16E2-4575-48BA-A228-92C33831CBD4}" dt="2025-02-19T04:55:46.418" v="192" actId="20577"/>
          <ac:spMkLst>
            <pc:docMk/>
            <pc:sldMk cId="3259006484" sldId="280"/>
            <ac:spMk id="3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5:35.688" v="187" actId="20577"/>
          <ac:spMkLst>
            <pc:docMk/>
            <pc:sldMk cId="3259006484" sldId="280"/>
            <ac:spMk id="4" creationId="{00000000-0000-0000-0000-000000000000}"/>
          </ac:spMkLst>
        </pc:spChg>
        <pc:spChg chg="mod">
          <ac:chgData name="Janhavi Nandish" userId="d6dd5e3fbbcd0b6b" providerId="LiveId" clId="{03DE16E2-4575-48BA-A228-92C33831CBD4}" dt="2025-02-19T04:57:36.047" v="222" actId="20577"/>
          <ac:spMkLst>
            <pc:docMk/>
            <pc:sldMk cId="3259006484" sldId="280"/>
            <ac:spMk id="5" creationId="{00000000-0000-0000-0000-000000000000}"/>
          </ac:spMkLst>
        </pc:spChg>
        <pc:spChg chg="add mod">
          <ac:chgData name="Janhavi Nandish" userId="d6dd5e3fbbcd0b6b" providerId="LiveId" clId="{03DE16E2-4575-48BA-A228-92C33831CBD4}" dt="2025-02-19T04:58:55.402" v="229" actId="20577"/>
          <ac:spMkLst>
            <pc:docMk/>
            <pc:sldMk cId="3259006484" sldId="280"/>
            <ac:spMk id="6" creationId="{C60B615B-FAB4-043C-6964-C352B6BBF45A}"/>
          </ac:spMkLst>
        </pc:spChg>
      </pc:sldChg>
      <pc:sldChg chg="new del">
        <pc:chgData name="Janhavi Nandish" userId="d6dd5e3fbbcd0b6b" providerId="LiveId" clId="{03DE16E2-4575-48BA-A228-92C33831CBD4}" dt="2025-02-21T10:30:48.519" v="232" actId="47"/>
        <pc:sldMkLst>
          <pc:docMk/>
          <pc:sldMk cId="3705881300" sldId="281"/>
        </pc:sldMkLst>
      </pc:sldChg>
      <pc:sldChg chg="modSp add del">
        <pc:chgData name="Janhavi Nandish" userId="d6dd5e3fbbcd0b6b" providerId="LiveId" clId="{03DE16E2-4575-48BA-A228-92C33831CBD4}" dt="2025-02-21T10:34:47.397" v="255" actId="47"/>
        <pc:sldMkLst>
          <pc:docMk/>
          <pc:sldMk cId="0" sldId="1534"/>
        </pc:sldMkLst>
        <pc:spChg chg="mod">
          <ac:chgData name="Janhavi Nandish" userId="d6dd5e3fbbcd0b6b" providerId="LiveId" clId="{03DE16E2-4575-48BA-A228-92C33831CBD4}" dt="2025-02-21T10:31:56.065" v="239" actId="1076"/>
          <ac:spMkLst>
            <pc:docMk/>
            <pc:sldMk cId="0" sldId="1534"/>
            <ac:spMk id="9219" creationId="{DCAADD06-6767-4AC1-AAE5-9A2873A0DE29}"/>
          </ac:spMkLst>
        </pc:spChg>
        <pc:spChg chg="mod">
          <ac:chgData name="Janhavi Nandish" userId="d6dd5e3fbbcd0b6b" providerId="LiveId" clId="{03DE16E2-4575-48BA-A228-92C33831CBD4}" dt="2025-02-21T10:31:48.283" v="236" actId="1076"/>
          <ac:spMkLst>
            <pc:docMk/>
            <pc:sldMk cId="0" sldId="1534"/>
            <ac:spMk id="37890" creationId="{162BAC7A-9393-4A4B-A73D-8D5837E76598}"/>
          </ac:spMkLst>
        </pc:spChg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1536"/>
        </pc:sldMkLst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1621"/>
        </pc:sldMkLst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2115"/>
        </pc:sldMkLst>
      </pc:sldChg>
      <pc:sldChg chg="modSp add del">
        <pc:chgData name="Janhavi Nandish" userId="d6dd5e3fbbcd0b6b" providerId="LiveId" clId="{03DE16E2-4575-48BA-A228-92C33831CBD4}" dt="2025-02-21T10:34:47.397" v="255" actId="47"/>
        <pc:sldMkLst>
          <pc:docMk/>
          <pc:sldMk cId="0" sldId="2125"/>
        </pc:sldMkLst>
        <pc:spChg chg="mod">
          <ac:chgData name="Janhavi Nandish" userId="d6dd5e3fbbcd0b6b" providerId="LiveId" clId="{03DE16E2-4575-48BA-A228-92C33831CBD4}" dt="2025-02-21T10:32:08.138" v="241" actId="1076"/>
          <ac:spMkLst>
            <pc:docMk/>
            <pc:sldMk cId="0" sldId="2125"/>
            <ac:spMk id="33794" creationId="{9DD064A6-A90D-47E4-B5EA-3576436BD467}"/>
          </ac:spMkLst>
        </pc:spChg>
        <pc:spChg chg="mod">
          <ac:chgData name="Janhavi Nandish" userId="d6dd5e3fbbcd0b6b" providerId="LiveId" clId="{03DE16E2-4575-48BA-A228-92C33831CBD4}" dt="2025-02-21T10:32:02.830" v="240" actId="14100"/>
          <ac:spMkLst>
            <pc:docMk/>
            <pc:sldMk cId="0" sldId="2125"/>
            <ac:spMk id="33795" creationId="{52122C39-1697-44F4-9B69-7AF6C34033C2}"/>
          </ac:spMkLst>
        </pc:spChg>
      </pc:sldChg>
      <pc:sldChg chg="modSp add del">
        <pc:chgData name="Janhavi Nandish" userId="d6dd5e3fbbcd0b6b" providerId="LiveId" clId="{03DE16E2-4575-48BA-A228-92C33831CBD4}" dt="2025-02-21T10:34:47.397" v="255" actId="47"/>
        <pc:sldMkLst>
          <pc:docMk/>
          <pc:sldMk cId="0" sldId="2144"/>
        </pc:sldMkLst>
        <pc:spChg chg="mod">
          <ac:chgData name="Janhavi Nandish" userId="d6dd5e3fbbcd0b6b" providerId="LiveId" clId="{03DE16E2-4575-48BA-A228-92C33831CBD4}" dt="2025-02-21T10:32:18.122" v="245" actId="27636"/>
          <ac:spMkLst>
            <pc:docMk/>
            <pc:sldMk cId="0" sldId="2144"/>
            <ac:spMk id="10243" creationId="{CCB5EA6F-A153-48D1-9CFF-CCED93604BBF}"/>
          </ac:spMkLst>
        </pc:spChg>
        <pc:spChg chg="mod">
          <ac:chgData name="Janhavi Nandish" userId="d6dd5e3fbbcd0b6b" providerId="LiveId" clId="{03DE16E2-4575-48BA-A228-92C33831CBD4}" dt="2025-02-21T10:32:24.452" v="246" actId="1076"/>
          <ac:spMkLst>
            <pc:docMk/>
            <pc:sldMk cId="0" sldId="2144"/>
            <ac:spMk id="31746" creationId="{527DC65C-A00C-4E4F-B5C5-F3A23C958C05}"/>
          </ac:spMkLst>
        </pc:spChg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2762"/>
        </pc:sldMkLst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2763"/>
        </pc:sldMkLst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2764"/>
        </pc:sldMkLst>
      </pc:sldChg>
      <pc:sldChg chg="modSp add del mod">
        <pc:chgData name="Janhavi Nandish" userId="d6dd5e3fbbcd0b6b" providerId="LiveId" clId="{03DE16E2-4575-48BA-A228-92C33831CBD4}" dt="2025-02-21T10:34:47.397" v="255" actId="47"/>
        <pc:sldMkLst>
          <pc:docMk/>
          <pc:sldMk cId="0" sldId="2767"/>
        </pc:sldMkLst>
        <pc:spChg chg="mod">
          <ac:chgData name="Janhavi Nandish" userId="d6dd5e3fbbcd0b6b" providerId="LiveId" clId="{03DE16E2-4575-48BA-A228-92C33831CBD4}" dt="2025-02-21T10:30:55.627" v="233" actId="20577"/>
          <ac:spMkLst>
            <pc:docMk/>
            <pc:sldMk cId="0" sldId="2767"/>
            <ac:spMk id="19459" creationId="{8F4B0511-5C50-4222-9255-F2B1031C3BF0}"/>
          </ac:spMkLst>
        </pc:spChg>
      </pc:sldChg>
      <pc:sldChg chg="add del">
        <pc:chgData name="Janhavi Nandish" userId="d6dd5e3fbbcd0b6b" providerId="LiveId" clId="{03DE16E2-4575-48BA-A228-92C33831CBD4}" dt="2025-02-21T10:34:47.397" v="255" actId="47"/>
        <pc:sldMkLst>
          <pc:docMk/>
          <pc:sldMk cId="0" sldId="2775"/>
        </pc:sldMkLst>
      </pc:sldChg>
      <pc:sldChg chg="new del">
        <pc:chgData name="Janhavi Nandish" userId="d6dd5e3fbbcd0b6b" providerId="LiveId" clId="{03DE16E2-4575-48BA-A228-92C33831CBD4}" dt="2025-02-21T10:32:54.852" v="250" actId="680"/>
        <pc:sldMkLst>
          <pc:docMk/>
          <pc:sldMk cId="1333467650" sldId="2776"/>
        </pc:sldMkLst>
      </pc:sldChg>
      <pc:sldChg chg="new del">
        <pc:chgData name="Janhavi Nandish" userId="d6dd5e3fbbcd0b6b" providerId="LiveId" clId="{03DE16E2-4575-48BA-A228-92C33831CBD4}" dt="2025-02-21T10:33:00.746" v="252" actId="680"/>
        <pc:sldMkLst>
          <pc:docMk/>
          <pc:sldMk cId="2724372096" sldId="2776"/>
        </pc:sldMkLst>
      </pc:sldChg>
      <pc:sldChg chg="new del">
        <pc:chgData name="Janhavi Nandish" userId="d6dd5e3fbbcd0b6b" providerId="LiveId" clId="{03DE16E2-4575-48BA-A228-92C33831CBD4}" dt="2025-02-21T10:34:50.127" v="256" actId="47"/>
        <pc:sldMkLst>
          <pc:docMk/>
          <pc:sldMk cId="4082499874" sldId="2776"/>
        </pc:sldMkLst>
      </pc:sldChg>
      <pc:sldChg chg="new del">
        <pc:chgData name="Janhavi Nandish" userId="d6dd5e3fbbcd0b6b" providerId="LiveId" clId="{03DE16E2-4575-48BA-A228-92C33831CBD4}" dt="2025-02-21T10:32:49.730" v="249" actId="680"/>
        <pc:sldMkLst>
          <pc:docMk/>
          <pc:sldMk cId="1942059955" sldId="2777"/>
        </pc:sldMkLst>
      </pc:sldChg>
      <pc:sldMasterChg chg="delSldLayout">
        <pc:chgData name="Janhavi Nandish" userId="d6dd5e3fbbcd0b6b" providerId="LiveId" clId="{03DE16E2-4575-48BA-A228-92C33831CBD4}" dt="2025-02-21T10:34:50.127" v="256" actId="47"/>
        <pc:sldMasterMkLst>
          <pc:docMk/>
          <pc:sldMasterMk cId="0" sldId="2147483648"/>
        </pc:sldMasterMkLst>
        <pc:sldLayoutChg chg="del">
          <pc:chgData name="Janhavi Nandish" userId="d6dd5e3fbbcd0b6b" providerId="LiveId" clId="{03DE16E2-4575-48BA-A228-92C33831CBD4}" dt="2025-02-21T10:34:47.397" v="255" actId="47"/>
          <pc:sldLayoutMkLst>
            <pc:docMk/>
            <pc:sldMasterMk cId="0" sldId="2147483648"/>
            <pc:sldLayoutMk cId="2418961768" sldId="2147483650"/>
          </pc:sldLayoutMkLst>
        </pc:sldLayoutChg>
        <pc:sldLayoutChg chg="del">
          <pc:chgData name="Janhavi Nandish" userId="d6dd5e3fbbcd0b6b" providerId="LiveId" clId="{03DE16E2-4575-48BA-A228-92C33831CBD4}" dt="2025-02-21T10:34:50.127" v="256" actId="47"/>
          <pc:sldLayoutMkLst>
            <pc:docMk/>
            <pc:sldMasterMk cId="0" sldId="2147483648"/>
            <pc:sldLayoutMk cId="924243477" sldId="2147483651"/>
          </pc:sldLayoutMkLst>
        </pc:sldLayoutChg>
        <pc:sldLayoutChg chg="del">
          <pc:chgData name="Janhavi Nandish" userId="d6dd5e3fbbcd0b6b" providerId="LiveId" clId="{03DE16E2-4575-48BA-A228-92C33831CBD4}" dt="2025-02-21T10:34:47.397" v="255" actId="47"/>
          <pc:sldLayoutMkLst>
            <pc:docMk/>
            <pc:sldMasterMk cId="0" sldId="2147483648"/>
            <pc:sldLayoutMk cId="728147106" sldId="214748365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2/21/2025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mbria" pitchFamily="18" charset="0"/>
              </a:rPr>
              <a:t>Prof. Janhavi N, Dept. of CSD, ATMECE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JN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1</a:t>
            </a: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752600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 b="1" dirty="0">
                <a:solidFill>
                  <a:srgbClr val="002060"/>
                </a:solidFill>
                <a:latin typeface="Cambria" pitchFamily="18" charset="0"/>
              </a:rPr>
              <a:t>UNIVERSAL HUMAN VALUES – </a:t>
            </a:r>
            <a:r>
              <a:rPr lang="en-GB" sz="3700" b="1" dirty="0">
                <a:solidFill>
                  <a:srgbClr val="D60093"/>
                </a:solidFill>
                <a:latin typeface="Cambria" pitchFamily="18" charset="0"/>
              </a:rPr>
              <a:t>BUHK408</a:t>
            </a:r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5814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       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Prof. Janhavi Nandish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                         </a:t>
            </a: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8495" y="1143000"/>
            <a:ext cx="11027410" cy="204978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spcBef>
                <a:spcPts val="79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Development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Human</a:t>
            </a:r>
            <a:r>
              <a:rPr sz="24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Consciousness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spcBef>
                <a:spcPts val="695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We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clearly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envisage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holistic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development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transformation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consciousness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–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to human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consciousness.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590"/>
              </a:lnSpc>
              <a:spcBef>
                <a:spcPts val="105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will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necessitate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working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three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understanding,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fulfillment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relationship 	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well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facility;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order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priority.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8495" y="685800"/>
            <a:ext cx="11027410" cy="531876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240029" indent="-227329" algn="just">
              <a:spcBef>
                <a:spcPts val="79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Role</a:t>
            </a:r>
            <a:r>
              <a:rPr sz="2400" b="1" u="sng" spc="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400" b="1" u="sng" spc="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Education-Sanskar</a:t>
            </a:r>
            <a:endParaRPr sz="2400" dirty="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ct val="901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role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essentially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facilitate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holistic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development,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i.e.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individual 	</a:t>
            </a:r>
            <a:r>
              <a:rPr sz="2400" dirty="0">
                <a:latin typeface="Times New Roman"/>
                <a:cs typeface="Times New Roman"/>
              </a:rPr>
              <a:t>transformation</a:t>
            </a:r>
            <a:r>
              <a:rPr sz="2400" spc="5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5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5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consciousness  as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well</a:t>
            </a:r>
            <a:r>
              <a:rPr sz="2400" spc="5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5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societal</a:t>
            </a:r>
            <a:r>
              <a:rPr sz="2400" spc="5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transformation</a:t>
            </a:r>
            <a:r>
              <a:rPr sz="2400" spc="5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56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a 	</a:t>
            </a:r>
            <a:r>
              <a:rPr sz="2400" dirty="0">
                <a:latin typeface="Times New Roman"/>
                <a:cs typeface="Times New Roman"/>
              </a:rPr>
              <a:t>humane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society.</a:t>
            </a:r>
            <a:endParaRPr sz="24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72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For this,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education-</a:t>
            </a:r>
            <a:r>
              <a:rPr sz="2400" dirty="0">
                <a:latin typeface="Times New Roman"/>
                <a:cs typeface="Times New Roman"/>
              </a:rPr>
              <a:t>sanskar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ensure:</a:t>
            </a:r>
            <a:endParaRPr sz="2400" dirty="0">
              <a:latin typeface="Times New Roman"/>
              <a:cs typeface="Times New Roman"/>
            </a:endParaRPr>
          </a:p>
          <a:p>
            <a:pPr marL="317500" indent="-304800">
              <a:spcBef>
                <a:spcPts val="720"/>
              </a:spcBef>
              <a:buAutoNum type="arabicPeriod"/>
              <a:tabLst>
                <a:tab pos="317500" algn="l"/>
              </a:tabLst>
            </a:pP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every </a:t>
            </a:r>
            <a:r>
              <a:rPr sz="2400" spc="-10" dirty="0">
                <a:latin typeface="Times New Roman"/>
                <a:cs typeface="Times New Roman"/>
              </a:rPr>
              <a:t>child,</a:t>
            </a:r>
            <a:endParaRPr sz="2400" dirty="0">
              <a:latin typeface="Times New Roman"/>
              <a:cs typeface="Times New Roman"/>
            </a:endParaRPr>
          </a:p>
          <a:p>
            <a:pPr marL="310515" indent="-297815">
              <a:spcBef>
                <a:spcPts val="700"/>
              </a:spcBef>
              <a:buAutoNum type="arabicPeriod"/>
              <a:tabLst>
                <a:tab pos="310515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capacity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live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relationship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beings,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</a:t>
            </a:r>
            <a:endParaRPr sz="2400" dirty="0">
              <a:latin typeface="Times New Roman"/>
              <a:cs typeface="Times New Roman"/>
            </a:endParaRPr>
          </a:p>
          <a:p>
            <a:pPr marL="241300" marR="8890" indent="-228600" algn="just">
              <a:lnSpc>
                <a:spcPct val="90000"/>
              </a:lnSpc>
              <a:spcBef>
                <a:spcPts val="1010"/>
              </a:spcBef>
              <a:buAutoNum type="arabicPeriod"/>
              <a:tabLst>
                <a:tab pos="241300" algn="l"/>
                <a:tab pos="389890" algn="l"/>
              </a:tabLst>
            </a:pPr>
            <a:r>
              <a:rPr sz="2400" dirty="0">
                <a:latin typeface="Times New Roman"/>
                <a:cs typeface="Times New Roman"/>
              </a:rPr>
              <a:t>	The</a:t>
            </a:r>
            <a:r>
              <a:rPr sz="2400" spc="5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capacity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5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identify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need</a:t>
            </a:r>
            <a:r>
              <a:rPr sz="2400" spc="5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5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5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facility,</a:t>
            </a:r>
            <a:r>
              <a:rPr sz="2400" spc="5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5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practice</a:t>
            </a:r>
            <a:r>
              <a:rPr sz="2400" spc="5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for </a:t>
            </a:r>
            <a:r>
              <a:rPr sz="2400" dirty="0">
                <a:latin typeface="Times New Roman"/>
                <a:cs typeface="Times New Roman"/>
              </a:rPr>
              <a:t>sustainable</a:t>
            </a:r>
            <a:r>
              <a:rPr sz="2400" spc="10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production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1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12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2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required,</a:t>
            </a:r>
            <a:r>
              <a:rPr sz="2400" spc="114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leading</a:t>
            </a:r>
            <a:r>
              <a:rPr sz="2400" spc="10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1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feeling</a:t>
            </a:r>
            <a:r>
              <a:rPr sz="2400" spc="10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of </a:t>
            </a:r>
            <a:r>
              <a:rPr sz="2400" spc="-10" dirty="0">
                <a:latin typeface="Times New Roman"/>
                <a:cs typeface="Times New Roman"/>
              </a:rPr>
              <a:t>prosperity.</a:t>
            </a:r>
            <a:endParaRPr sz="2400" dirty="0">
              <a:latin typeface="Times New Roman"/>
              <a:cs typeface="Times New Roman"/>
            </a:endParaRPr>
          </a:p>
          <a:p>
            <a:pPr marL="240029" lvl="1" indent="-227329" algn="just">
              <a:spcBef>
                <a:spcPts val="72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developing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understanding (holistic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perspective).</a:t>
            </a:r>
            <a:endParaRPr sz="2400" dirty="0">
              <a:latin typeface="Times New Roman"/>
              <a:cs typeface="Times New Roman"/>
            </a:endParaRPr>
          </a:p>
          <a:p>
            <a:pPr marL="240029" lvl="1" indent="-227329" algn="just">
              <a:lnSpc>
                <a:spcPts val="2735"/>
              </a:lnSpc>
              <a:spcBef>
                <a:spcPts val="70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Sanskar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commitment,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preparation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practice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living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understanding.</a:t>
            </a:r>
            <a:endParaRPr sz="2400" dirty="0">
              <a:latin typeface="Times New Roman"/>
              <a:cs typeface="Times New Roman"/>
            </a:endParaRPr>
          </a:p>
          <a:p>
            <a:pPr marL="241300" algn="just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preparation includes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learning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appropriate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technology.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4062349"/>
            <a:ext cx="438912" cy="31089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4421708"/>
            <a:ext cx="438912" cy="3112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4785106"/>
            <a:ext cx="438912" cy="31089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90372" y="668972"/>
            <a:ext cx="11031220" cy="552005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240665" indent="-227965">
              <a:spcBef>
                <a:spcPts val="28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Process</a:t>
            </a:r>
            <a:r>
              <a:rPr sz="2000" b="1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Value</a:t>
            </a:r>
            <a:r>
              <a:rPr sz="20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Education</a:t>
            </a:r>
            <a:r>
              <a:rPr sz="20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</a:t>
            </a:r>
            <a:r>
              <a:rPr sz="20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exploration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245"/>
              </a:lnSpc>
              <a:spcBef>
                <a:spcPts val="19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Values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3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3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understood</a:t>
            </a:r>
            <a:r>
              <a:rPr sz="2000" spc="3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3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3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appropriate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process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self-</a:t>
            </a:r>
            <a:r>
              <a:rPr sz="2000" dirty="0">
                <a:latin typeface="Times New Roman"/>
                <a:cs typeface="Times New Roman"/>
              </a:rPr>
              <a:t>discovery,</a:t>
            </a:r>
            <a:r>
              <a:rPr sz="2000" spc="3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because</a:t>
            </a:r>
            <a:r>
              <a:rPr sz="2000" spc="3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they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1850"/>
              </a:lnSpc>
            </a:pPr>
            <a:r>
              <a:rPr sz="2000" dirty="0">
                <a:latin typeface="Times New Roman"/>
                <a:cs typeface="Times New Roman"/>
              </a:rPr>
              <a:t>arepotentially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each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every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being.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already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acceptance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for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values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ahuman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being.</a:t>
            </a:r>
            <a:endParaRPr sz="2000" dirty="0">
              <a:latin typeface="Times New Roman"/>
              <a:cs typeface="Times New Roman"/>
            </a:endParaRPr>
          </a:p>
          <a:p>
            <a:pPr marL="227965" indent="-227965" algn="ctr">
              <a:lnSpc>
                <a:spcPts val="2245"/>
              </a:lnSpc>
              <a:spcBef>
                <a:spcPts val="215"/>
              </a:spcBef>
              <a:buFont typeface="Arial MT"/>
              <a:buChar char="•"/>
              <a:tabLst>
                <a:tab pos="227965" algn="l"/>
              </a:tabLst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only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discover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them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become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aware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them.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Thus,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process</a:t>
            </a:r>
            <a:r>
              <a:rPr sz="2000" spc="1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forValue</a:t>
            </a:r>
            <a:endParaRPr sz="2000" dirty="0">
              <a:latin typeface="Times New Roman"/>
              <a:cs typeface="Times New Roman"/>
            </a:endParaRPr>
          </a:p>
          <a:p>
            <a:pPr marR="25400" algn="ctr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Education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self-</a:t>
            </a:r>
            <a:r>
              <a:rPr sz="2000" dirty="0">
                <a:latin typeface="Times New Roman"/>
                <a:cs typeface="Times New Roman"/>
              </a:rPr>
              <a:t>exploration,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giving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sermons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telling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&amp;</a:t>
            </a:r>
            <a:r>
              <a:rPr sz="2000" spc="-10" dirty="0">
                <a:latin typeface="Times New Roman"/>
                <a:cs typeface="Times New Roman"/>
              </a:rPr>
              <a:t> don'ts.</a:t>
            </a:r>
            <a:endParaRPr sz="2000" dirty="0">
              <a:latin typeface="Times New Roman"/>
              <a:cs typeface="Times New Roman"/>
            </a:endParaRPr>
          </a:p>
          <a:p>
            <a:pPr marL="227965" indent="-227965" algn="ctr">
              <a:lnSpc>
                <a:spcPts val="2245"/>
              </a:lnSpc>
              <a:spcBef>
                <a:spcPts val="215"/>
              </a:spcBef>
              <a:buFont typeface="Arial MT"/>
              <a:buChar char="•"/>
              <a:tabLst>
                <a:tab pos="227965" algn="l"/>
              </a:tabLst>
            </a:pPr>
            <a:r>
              <a:rPr sz="2000" dirty="0">
                <a:latin typeface="Times New Roman"/>
                <a:cs typeface="Times New Roman"/>
              </a:rPr>
              <a:t>Whatever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found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truth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reality</a:t>
            </a:r>
            <a:r>
              <a:rPr sz="2000" spc="2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stated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proposal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every</a:t>
            </a:r>
            <a:r>
              <a:rPr sz="2000" spc="2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student</a:t>
            </a:r>
            <a:r>
              <a:rPr sz="2000" spc="2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27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be</a:t>
            </a:r>
            <a:endParaRPr sz="2000" dirty="0">
              <a:latin typeface="Times New Roman"/>
              <a:cs typeface="Times New Roman"/>
            </a:endParaRPr>
          </a:p>
          <a:p>
            <a:pPr marR="5601335" algn="ctr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encouraged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 verify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his/her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own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right.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245"/>
              </a:lnSpc>
              <a:spcBef>
                <a:spcPts val="190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spc="-40" dirty="0">
                <a:latin typeface="Times New Roman"/>
                <a:cs typeface="Times New Roman"/>
              </a:rPr>
              <a:t>You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check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 want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 be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 decide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own right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 want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somebody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else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to</a:t>
            </a:r>
            <a:endParaRPr sz="2000" dirty="0">
              <a:latin typeface="Times New Roman"/>
              <a:cs typeface="Times New Roman"/>
            </a:endParaRPr>
          </a:p>
          <a:p>
            <a:pPr marL="241300" marR="8255">
              <a:lnSpc>
                <a:spcPct val="70000"/>
              </a:lnSpc>
              <a:spcBef>
                <a:spcPts val="400"/>
              </a:spcBef>
            </a:pPr>
            <a:r>
              <a:rPr sz="2000" dirty="0">
                <a:latin typeface="Times New Roman"/>
                <a:cs typeface="Times New Roman"/>
              </a:rPr>
              <a:t>decidefor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you?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somebody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group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people; it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society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education </a:t>
            </a:r>
            <a:r>
              <a:rPr sz="2000" dirty="0">
                <a:latin typeface="Times New Roman"/>
                <a:cs typeface="Times New Roman"/>
              </a:rPr>
              <a:t>system,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etc.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21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decide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own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right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then: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220"/>
              </a:spcBef>
            </a:pPr>
            <a:r>
              <a:rPr sz="2000" dirty="0">
                <a:latin typeface="Times New Roman"/>
                <a:cs typeface="Times New Roman"/>
              </a:rPr>
              <a:t>Someone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else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programming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(deciding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valuable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valuable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you)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190"/>
              </a:spcBef>
            </a:pPr>
            <a:r>
              <a:rPr sz="2000" dirty="0">
                <a:latin typeface="Times New Roman"/>
                <a:cs typeface="Times New Roman"/>
              </a:rPr>
              <a:t>Unconsciously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keep accepting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those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things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values</a:t>
            </a:r>
            <a:endParaRPr sz="2000" dirty="0">
              <a:latin typeface="Times New Roman"/>
              <a:cs typeface="Times New Roman"/>
            </a:endParaRPr>
          </a:p>
          <a:p>
            <a:pPr marL="289560">
              <a:spcBef>
                <a:spcPts val="220"/>
              </a:spcBef>
            </a:pPr>
            <a:r>
              <a:rPr sz="2000" spc="-60" dirty="0">
                <a:latin typeface="Times New Roman"/>
                <a:cs typeface="Times New Roman"/>
              </a:rPr>
              <a:t>You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get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busy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implement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them,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realise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them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materialise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them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245"/>
              </a:lnSpc>
              <a:spcBef>
                <a:spcPts val="219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process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Self-</a:t>
            </a:r>
            <a:r>
              <a:rPr sz="2000" dirty="0">
                <a:latin typeface="Times New Roman"/>
                <a:cs typeface="Times New Roman"/>
              </a:rPr>
              <a:t>exploration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form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dialogue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dialogue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1850"/>
              </a:lnSpc>
            </a:pPr>
            <a:r>
              <a:rPr sz="2000" dirty="0">
                <a:latin typeface="Times New Roman"/>
                <a:cs typeface="Times New Roman"/>
              </a:rPr>
              <a:t>teacher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student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begin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with;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finally,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within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student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am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what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really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 be,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which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innate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acceptance.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6907" y="762000"/>
            <a:ext cx="11030585" cy="3620135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spcBef>
                <a:spcPts val="79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What</a:t>
            </a:r>
            <a:r>
              <a:rPr sz="24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is</a:t>
            </a:r>
            <a:r>
              <a:rPr sz="24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Self-exploration?</a:t>
            </a:r>
            <a:endParaRPr sz="2400" dirty="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spcBef>
                <a:spcPts val="695"/>
              </a:spcBef>
              <a:buFont typeface="Arial MT"/>
              <a:buChar char="•"/>
              <a:tabLst>
                <a:tab pos="240029" algn="l"/>
                <a:tab pos="582295" algn="l"/>
                <a:tab pos="945515" algn="l"/>
                <a:tab pos="1237615" algn="l"/>
                <a:tab pos="2311400" algn="l"/>
                <a:tab pos="2725420" algn="l"/>
                <a:tab pos="3661410" algn="l"/>
                <a:tab pos="4192270" algn="l"/>
                <a:tab pos="5128260" algn="l"/>
                <a:tab pos="5591175" algn="l"/>
                <a:tab pos="6155690" algn="l"/>
                <a:tab pos="6841490" algn="l"/>
                <a:tab pos="7649209" algn="l"/>
                <a:tab pos="8112759" algn="l"/>
                <a:tab pos="8676640" algn="l"/>
                <a:tab pos="9365615" algn="l"/>
              </a:tabLst>
            </a:pPr>
            <a:r>
              <a:rPr sz="2400" spc="-25" dirty="0">
                <a:latin typeface="Times New Roman"/>
                <a:cs typeface="Times New Roman"/>
              </a:rPr>
              <a:t>It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process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seeing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reality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our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own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right,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by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our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own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investigation,</a:t>
            </a:r>
            <a:endParaRPr sz="2400" dirty="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observation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analysis.</a:t>
            </a:r>
            <a:endParaRPr sz="2400" dirty="0">
              <a:latin typeface="Times New Roman"/>
              <a:cs typeface="Times New Roman"/>
            </a:endParaRPr>
          </a:p>
          <a:p>
            <a:pPr marL="240029" marR="11430" indent="-227329">
              <a:lnSpc>
                <a:spcPts val="2590"/>
              </a:lnSpc>
              <a:spcBef>
                <a:spcPts val="1050"/>
              </a:spcBef>
              <a:buFont typeface="Arial MT"/>
              <a:buChar char="•"/>
              <a:tabLst>
                <a:tab pos="241300" algn="l"/>
                <a:tab pos="1450975" algn="l"/>
                <a:tab pos="2058035" algn="l"/>
                <a:tab pos="3210560" algn="l"/>
                <a:tab pos="3728720" algn="l"/>
                <a:tab pos="4262120" algn="l"/>
                <a:tab pos="5152390" algn="l"/>
                <a:tab pos="5551805" algn="l"/>
                <a:tab pos="7051675" algn="l"/>
                <a:tab pos="7585075" algn="l"/>
                <a:tab pos="8524240" algn="l"/>
                <a:tab pos="9143365" algn="l"/>
                <a:tab pos="10003155" algn="l"/>
                <a:tab pos="10603230" algn="l"/>
              </a:tabLst>
            </a:pPr>
            <a:r>
              <a:rPr sz="2400" spc="-10" dirty="0">
                <a:latin typeface="Times New Roman"/>
                <a:cs typeface="Times New Roman"/>
              </a:rPr>
              <a:t>Through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this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process,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we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are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trying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to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understand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the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reality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0" dirty="0">
                <a:latin typeface="Times New Roman"/>
                <a:cs typeface="Times New Roman"/>
              </a:rPr>
              <a:t>that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exists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and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25" dirty="0">
                <a:latin typeface="Times New Roman"/>
                <a:cs typeface="Times New Roman"/>
              </a:rPr>
              <a:t>our 	</a:t>
            </a:r>
            <a:r>
              <a:rPr sz="2400" dirty="0">
                <a:latin typeface="Times New Roman"/>
                <a:cs typeface="Times New Roman"/>
              </a:rPr>
              <a:t>participation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it;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participation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we are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calling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values.</a:t>
            </a:r>
            <a:endParaRPr sz="2400" dirty="0">
              <a:latin typeface="Times New Roman"/>
              <a:cs typeface="Times New Roman"/>
            </a:endParaRPr>
          </a:p>
          <a:p>
            <a:pPr marL="240029" marR="12700" indent="-227329">
              <a:lnSpc>
                <a:spcPts val="259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first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step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verify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given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proposal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your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own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right,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referring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04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your 	</a:t>
            </a:r>
            <a:r>
              <a:rPr sz="2400" dirty="0">
                <a:latin typeface="Times New Roman"/>
                <a:cs typeface="Times New Roman"/>
              </a:rPr>
              <a:t>natural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acceptance.</a:t>
            </a:r>
            <a:endParaRPr sz="2400" dirty="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590"/>
              </a:lnSpc>
              <a:spcBef>
                <a:spcPts val="99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2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proposal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naturally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acceptable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you,</a:t>
            </a:r>
            <a:r>
              <a:rPr sz="2400" spc="2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3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you.</a:t>
            </a:r>
            <a:r>
              <a:rPr sz="2400" spc="2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2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2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naturally 	</a:t>
            </a:r>
            <a:r>
              <a:rPr sz="2400" dirty="0">
                <a:latin typeface="Times New Roman"/>
                <a:cs typeface="Times New Roman"/>
              </a:rPr>
              <a:t>acceptable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you,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right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you.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016480"/>
            <a:ext cx="11007140" cy="482503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spcBef>
                <a:spcPts val="505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Dialogue</a:t>
            </a:r>
            <a:r>
              <a:rPr sz="2000" b="1" u="sng" spc="-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Within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05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dialogue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“what I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am”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“what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naturally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acceptable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me”.</a:t>
            </a:r>
            <a:endParaRPr sz="2000" dirty="0">
              <a:latin typeface="Times New Roman"/>
              <a:cs typeface="Times New Roman"/>
            </a:endParaRPr>
          </a:p>
          <a:p>
            <a:pPr marL="240029" marR="68580" indent="-227329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“What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am”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desires,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thoughts,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expectations;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going 	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imagination.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includes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way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feel,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think,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make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decisions, 	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expect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from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others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that.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current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competence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which 	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live.</a:t>
            </a:r>
            <a:endParaRPr sz="2000" dirty="0">
              <a:latin typeface="Times New Roman"/>
              <a:cs typeface="Times New Roman"/>
            </a:endParaRPr>
          </a:p>
          <a:p>
            <a:pPr marL="240029" marR="840740" indent="-227329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“What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naturally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acceptable 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me”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 really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want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be,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natural 	acceptance.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09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intention.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basic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reference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which 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part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parcel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every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being.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34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spc="-40" dirty="0">
                <a:latin typeface="Times New Roman"/>
                <a:cs typeface="Times New Roman"/>
              </a:rPr>
              <a:t>We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referring 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present,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but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always</a:t>
            </a:r>
            <a:r>
              <a:rPr sz="2000" spc="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there.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lnSpc>
                <a:spcPts val="2595"/>
              </a:lnSpc>
              <a:spcBef>
                <a:spcPts val="434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 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harmony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within,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 in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happiness.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 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25" dirty="0">
                <a:latin typeface="Times New Roman"/>
                <a:cs typeface="Times New Roman"/>
              </a:rPr>
              <a:t> of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595"/>
              </a:lnSpc>
            </a:pPr>
            <a:r>
              <a:rPr sz="2000" dirty="0">
                <a:latin typeface="Times New Roman"/>
                <a:cs typeface="Times New Roman"/>
              </a:rPr>
              <a:t>contradiction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within,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unhappiness.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05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spc="-10" dirty="0">
                <a:latin typeface="Times New Roman"/>
                <a:cs typeface="Times New Roman"/>
              </a:rPr>
              <a:t>Therefore: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34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Happiness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harmony.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355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Unhappiness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forced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contradiction</a:t>
            </a:r>
            <a:r>
              <a:rPr sz="2400" spc="-10" dirty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1066800"/>
            <a:ext cx="11112500" cy="296227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spcBef>
                <a:spcPts val="745"/>
              </a:spcBef>
            </a:pP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800" b="1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Content</a:t>
            </a:r>
            <a:r>
              <a:rPr sz="2800" b="1" u="sng" spc="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</a:t>
            </a:r>
            <a:r>
              <a:rPr sz="2800" b="1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Self-exploration</a:t>
            </a:r>
            <a:endParaRPr sz="28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650"/>
              </a:spcBef>
              <a:buFont typeface="Arial MT"/>
              <a:buChar char="•"/>
              <a:tabLst>
                <a:tab pos="240029" algn="l"/>
              </a:tabLst>
            </a:pP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content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for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self-exploration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has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two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sub-</a:t>
            </a:r>
            <a:r>
              <a:rPr sz="2800" spc="-10" dirty="0">
                <a:latin typeface="Times New Roman"/>
                <a:cs typeface="Times New Roman"/>
              </a:rPr>
              <a:t>parts:</a:t>
            </a:r>
            <a:endParaRPr sz="2800" dirty="0">
              <a:latin typeface="Times New Roman"/>
              <a:cs typeface="Times New Roman"/>
            </a:endParaRPr>
          </a:p>
          <a:p>
            <a:pPr marL="377825" indent="-365125">
              <a:spcBef>
                <a:spcPts val="675"/>
              </a:spcBef>
              <a:buAutoNum type="alphaLcParenR"/>
              <a:tabLst>
                <a:tab pos="377825" algn="l"/>
              </a:tabLst>
            </a:pPr>
            <a:r>
              <a:rPr sz="2800" dirty="0">
                <a:latin typeface="Times New Roman"/>
                <a:cs typeface="Times New Roman"/>
              </a:rPr>
              <a:t>Desire:</a:t>
            </a:r>
            <a:r>
              <a:rPr sz="2800" spc="-1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What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our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basic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aspiration?</a:t>
            </a:r>
            <a:endParaRPr sz="2800" dirty="0">
              <a:latin typeface="Times New Roman"/>
              <a:cs typeface="Times New Roman"/>
            </a:endParaRPr>
          </a:p>
          <a:p>
            <a:pPr marL="399415" indent="-386715">
              <a:spcBef>
                <a:spcPts val="675"/>
              </a:spcBef>
              <a:buAutoNum type="alphaLcParenR"/>
              <a:tabLst>
                <a:tab pos="399415" algn="l"/>
              </a:tabLst>
            </a:pPr>
            <a:r>
              <a:rPr sz="2800" dirty="0">
                <a:latin typeface="Times New Roman"/>
                <a:cs typeface="Times New Roman"/>
              </a:rPr>
              <a:t>Program: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What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way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fulfill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this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basic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aspiration?</a:t>
            </a:r>
            <a:endParaRPr sz="2800" dirty="0">
              <a:latin typeface="Times New Roman"/>
              <a:cs typeface="Times New Roman"/>
            </a:endParaRPr>
          </a:p>
          <a:p>
            <a:pPr marL="240029" marR="5080" lvl="1" indent="-227329">
              <a:lnSpc>
                <a:spcPts val="3030"/>
              </a:lnSpc>
              <a:spcBef>
                <a:spcPts val="1025"/>
              </a:spcBef>
              <a:buFont typeface="Arial MT"/>
              <a:buChar char="•"/>
              <a:tabLst>
                <a:tab pos="241300" algn="l"/>
                <a:tab pos="634365" algn="l"/>
                <a:tab pos="1204595" algn="l"/>
                <a:tab pos="1795780" algn="l"/>
                <a:tab pos="2548890" algn="l"/>
                <a:tab pos="2981325" algn="l"/>
                <a:tab pos="3573145" algn="l"/>
                <a:tab pos="4164329" algn="l"/>
                <a:tab pos="5328920" algn="l"/>
                <a:tab pos="5762625" algn="l"/>
                <a:tab pos="6646545" algn="l"/>
                <a:tab pos="7338695" algn="l"/>
                <a:tab pos="8454390" algn="l"/>
                <a:tab pos="10103485" algn="l"/>
                <a:tab pos="10619105" algn="l"/>
              </a:tabLst>
            </a:pPr>
            <a:r>
              <a:rPr sz="2800" spc="-25" dirty="0">
                <a:latin typeface="Times New Roman"/>
                <a:cs typeface="Times New Roman"/>
              </a:rPr>
              <a:t>If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we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are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0" dirty="0">
                <a:latin typeface="Times New Roman"/>
                <a:cs typeface="Times New Roman"/>
              </a:rPr>
              <a:t>able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get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the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answer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these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two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things,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practically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all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our 	</a:t>
            </a:r>
            <a:r>
              <a:rPr sz="2800" dirty="0">
                <a:latin typeface="Times New Roman"/>
                <a:cs typeface="Times New Roman"/>
              </a:rPr>
              <a:t>questions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are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answered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729" y="762000"/>
            <a:ext cx="10930941" cy="5711692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 algn="just">
              <a:spcBef>
                <a:spcPts val="455"/>
              </a:spcBef>
            </a:pP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6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Process</a:t>
            </a:r>
            <a:r>
              <a:rPr sz="26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6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Self-exploration</a:t>
            </a:r>
            <a:endParaRPr sz="2600" dirty="0">
              <a:latin typeface="Times New Roman"/>
              <a:cs typeface="Times New Roman"/>
            </a:endParaRPr>
          </a:p>
          <a:p>
            <a:pPr marL="241300" marR="6985" indent="-228600" algn="just">
              <a:lnSpc>
                <a:spcPct val="800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Whatever</a:t>
            </a:r>
            <a:r>
              <a:rPr sz="2600" spc="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stated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here</a:t>
            </a:r>
            <a:r>
              <a:rPr sz="2600" spc="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proposal;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do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not</a:t>
            </a:r>
            <a:r>
              <a:rPr sz="2600" spc="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assume</a:t>
            </a:r>
            <a:r>
              <a:rPr sz="2600" spc="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</a:t>
            </a:r>
            <a:r>
              <a:rPr sz="2600" spc="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true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or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false,</a:t>
            </a:r>
            <a:r>
              <a:rPr sz="2600" spc="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</a:t>
            </a:r>
            <a:r>
              <a:rPr sz="2600" spc="2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or </a:t>
            </a:r>
            <a:r>
              <a:rPr sz="2600" dirty="0">
                <a:latin typeface="Times New Roman"/>
                <a:cs typeface="Times New Roman"/>
              </a:rPr>
              <a:t>wrong.</a:t>
            </a:r>
            <a:r>
              <a:rPr sz="2600" spc="5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Verify</a:t>
            </a:r>
            <a:r>
              <a:rPr sz="2600" spc="5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5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–</a:t>
            </a:r>
            <a:r>
              <a:rPr sz="2600" spc="5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verify</a:t>
            </a:r>
            <a:r>
              <a:rPr sz="2600" spc="4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5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</a:t>
            </a:r>
            <a:r>
              <a:rPr sz="2600" spc="5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your</a:t>
            </a:r>
            <a:r>
              <a:rPr sz="2600" spc="5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own</a:t>
            </a:r>
            <a:r>
              <a:rPr sz="2600" spc="5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right,</a:t>
            </a:r>
            <a:r>
              <a:rPr sz="2600" spc="5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</a:t>
            </a:r>
            <a:r>
              <a:rPr sz="2600" spc="5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5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basis</a:t>
            </a:r>
            <a:r>
              <a:rPr sz="2600" spc="5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5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your</a:t>
            </a:r>
            <a:r>
              <a:rPr sz="2600" spc="57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natural </a:t>
            </a:r>
            <a:r>
              <a:rPr sz="2600" dirty="0">
                <a:latin typeface="Times New Roman"/>
                <a:cs typeface="Times New Roman"/>
              </a:rPr>
              <a:t>acceptance.</a:t>
            </a:r>
            <a:r>
              <a:rPr sz="2600" spc="-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This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first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part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process.</a:t>
            </a:r>
            <a:endParaRPr sz="2600" dirty="0">
              <a:latin typeface="Times New Roman"/>
              <a:cs typeface="Times New Roman"/>
            </a:endParaRPr>
          </a:p>
          <a:p>
            <a:pPr marL="241300" marR="5080" indent="-228600" algn="just">
              <a:lnSpc>
                <a:spcPts val="2500"/>
              </a:lnSpc>
              <a:spcBef>
                <a:spcPts val="990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20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second</a:t>
            </a:r>
            <a:r>
              <a:rPr sz="2600" spc="1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part</a:t>
            </a:r>
            <a:r>
              <a:rPr sz="2600" spc="20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22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self-</a:t>
            </a:r>
            <a:r>
              <a:rPr sz="2600" dirty="0">
                <a:latin typeface="Times New Roman"/>
                <a:cs typeface="Times New Roman"/>
              </a:rPr>
              <a:t>exploration</a:t>
            </a:r>
            <a:r>
              <a:rPr sz="2600" spc="2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20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experiential</a:t>
            </a:r>
            <a:r>
              <a:rPr sz="2600" spc="1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validation.</a:t>
            </a:r>
            <a:r>
              <a:rPr sz="2600" spc="20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2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means</a:t>
            </a:r>
            <a:r>
              <a:rPr sz="2600" spc="2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trying</a:t>
            </a:r>
            <a:r>
              <a:rPr sz="2600" spc="204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to </a:t>
            </a:r>
            <a:r>
              <a:rPr sz="2600" dirty="0">
                <a:latin typeface="Times New Roman"/>
                <a:cs typeface="Times New Roman"/>
              </a:rPr>
              <a:t>live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according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proposal.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living,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there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are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two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parts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–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one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behaviour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other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human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beings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and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second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work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rest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nature.</a:t>
            </a:r>
            <a:endParaRPr sz="2600" dirty="0">
              <a:latin typeface="Times New Roman"/>
              <a:cs typeface="Times New Roman"/>
            </a:endParaRPr>
          </a:p>
          <a:p>
            <a:pPr marL="241300" marR="7620" indent="-228600">
              <a:lnSpc>
                <a:spcPct val="80000"/>
              </a:lnSpc>
              <a:spcBef>
                <a:spcPts val="1019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When</a:t>
            </a:r>
            <a:r>
              <a:rPr sz="2600" spc="1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1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are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behaving</a:t>
            </a:r>
            <a:r>
              <a:rPr sz="2600" spc="1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1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human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being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</a:t>
            </a:r>
            <a:r>
              <a:rPr sz="2600" spc="1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basis</a:t>
            </a:r>
            <a:r>
              <a:rPr sz="2600" spc="1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1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this</a:t>
            </a:r>
            <a:r>
              <a:rPr sz="2600" spc="1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proposal,</a:t>
            </a:r>
            <a:r>
              <a:rPr sz="2600" spc="1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120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want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verify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whether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leads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mutual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happiness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or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not.</a:t>
            </a:r>
            <a:endParaRPr sz="2600" dirty="0">
              <a:latin typeface="Times New Roman"/>
              <a:cs typeface="Times New Roman"/>
            </a:endParaRPr>
          </a:p>
          <a:p>
            <a:pPr marL="241300" marR="7620" indent="-228600">
              <a:lnSpc>
                <a:spcPct val="80000"/>
              </a:lnSpc>
              <a:spcBef>
                <a:spcPts val="990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If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leads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mutual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happiness,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proposal;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if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does</a:t>
            </a:r>
            <a:r>
              <a:rPr sz="2600" spc="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not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10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mutual </a:t>
            </a:r>
            <a:r>
              <a:rPr sz="2600" dirty="0">
                <a:latin typeface="Times New Roman"/>
                <a:cs typeface="Times New Roman"/>
              </a:rPr>
              <a:t>happiness,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not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proposal.</a:t>
            </a:r>
            <a:endParaRPr sz="2600" dirty="0">
              <a:latin typeface="Times New Roman"/>
              <a:cs typeface="Times New Roman"/>
            </a:endParaRPr>
          </a:p>
          <a:p>
            <a:pPr marL="241300" marR="7620" indent="-228600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Similarly,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when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are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working</a:t>
            </a:r>
            <a:r>
              <a:rPr sz="2600" spc="1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1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rest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nature</a:t>
            </a:r>
            <a:r>
              <a:rPr sz="2600" spc="1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on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basis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11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this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proposal,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want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verify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whether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leads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mutual</a:t>
            </a:r>
            <a:r>
              <a:rPr sz="2600" spc="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prosperity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or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spc="-20" dirty="0">
                <a:latin typeface="Times New Roman"/>
                <a:cs typeface="Times New Roman"/>
              </a:rPr>
              <a:t>not.</a:t>
            </a:r>
            <a:endParaRPr sz="2600" dirty="0">
              <a:latin typeface="Times New Roman"/>
              <a:cs typeface="Times New Roman"/>
            </a:endParaRPr>
          </a:p>
          <a:p>
            <a:pPr marL="241300" marR="10160" indent="-228600">
              <a:lnSpc>
                <a:spcPts val="25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If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leads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mutual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prosperity,</a:t>
            </a:r>
            <a:r>
              <a:rPr sz="2600" spc="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proposal;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if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does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not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lead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95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mutual prosperity,</a:t>
            </a:r>
            <a:r>
              <a:rPr sz="2600" spc="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not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right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proposal.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159" y="2724607"/>
            <a:ext cx="554736" cy="39654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159" y="3233877"/>
            <a:ext cx="554736" cy="39654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4159" y="3746628"/>
            <a:ext cx="554736" cy="39623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64159" y="1143000"/>
            <a:ext cx="11112500" cy="4755515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12700">
              <a:spcBef>
                <a:spcPts val="745"/>
              </a:spcBef>
            </a:pP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Understanding</a:t>
            </a:r>
            <a:r>
              <a:rPr sz="28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Natural</a:t>
            </a:r>
            <a:r>
              <a:rPr sz="2800" b="1" u="sng" spc="-204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Acceptance</a:t>
            </a:r>
            <a:r>
              <a:rPr sz="28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–</a:t>
            </a:r>
            <a:r>
              <a:rPr sz="2800" b="1" u="sng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basis</a:t>
            </a:r>
            <a:r>
              <a:rPr sz="2800" b="1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</a:t>
            </a:r>
            <a:r>
              <a:rPr sz="2800" b="1" u="sng" spc="-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8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Right</a:t>
            </a:r>
            <a:r>
              <a:rPr sz="2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Understanding</a:t>
            </a:r>
            <a:endParaRPr sz="2800" dirty="0">
              <a:latin typeface="Times New Roman"/>
              <a:cs typeface="Times New Roman"/>
            </a:endParaRPr>
          </a:p>
          <a:p>
            <a:pPr marL="240029" marR="8890" indent="-227329">
              <a:lnSpc>
                <a:spcPts val="3020"/>
              </a:lnSpc>
              <a:spcBef>
                <a:spcPts val="1035"/>
              </a:spcBef>
              <a:buFont typeface="Arial MT"/>
              <a:buChar char="•"/>
              <a:tabLst>
                <a:tab pos="241300" algn="l"/>
                <a:tab pos="1515110" algn="l"/>
                <a:tab pos="3280410" algn="l"/>
                <a:tab pos="3963670" algn="l"/>
                <a:tab pos="4448175" algn="l"/>
                <a:tab pos="5015230" algn="l"/>
                <a:tab pos="5854065" algn="l"/>
                <a:tab pos="7545705" algn="l"/>
                <a:tab pos="9615805" algn="l"/>
              </a:tabLst>
            </a:pPr>
            <a:r>
              <a:rPr sz="2800" spc="-10" dirty="0">
                <a:latin typeface="Times New Roman"/>
                <a:cs typeface="Times New Roman"/>
              </a:rPr>
              <a:t>Natural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acceptance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has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do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0" dirty="0">
                <a:latin typeface="Times New Roman"/>
                <a:cs typeface="Times New Roman"/>
              </a:rPr>
              <a:t>with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something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fundamental,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something 	</a:t>
            </a:r>
            <a:r>
              <a:rPr sz="2800" dirty="0">
                <a:latin typeface="Times New Roman"/>
                <a:cs typeface="Times New Roman"/>
              </a:rPr>
              <a:t>related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our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purpose,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something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related to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our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basic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desires.</a:t>
            </a:r>
            <a:endParaRPr sz="2800" dirty="0">
              <a:latin typeface="Times New Roman"/>
              <a:cs typeface="Times New Roman"/>
            </a:endParaRPr>
          </a:p>
          <a:p>
            <a:pPr marL="240029" marR="7620" indent="-227329">
              <a:lnSpc>
                <a:spcPts val="303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latin typeface="Times New Roman"/>
                <a:cs typeface="Times New Roman"/>
              </a:rPr>
              <a:t>When</a:t>
            </a:r>
            <a:r>
              <a:rPr sz="2800" spc="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ask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question</a:t>
            </a:r>
            <a:r>
              <a:rPr sz="2800" spc="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related</a:t>
            </a:r>
            <a:r>
              <a:rPr sz="2800" spc="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these,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get</a:t>
            </a:r>
            <a:r>
              <a:rPr sz="2800" spc="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definite</a:t>
            </a:r>
            <a:r>
              <a:rPr sz="2800" spc="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answer</a:t>
            </a:r>
            <a:r>
              <a:rPr sz="2800" spc="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from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our 	</a:t>
            </a:r>
            <a:r>
              <a:rPr sz="2800" dirty="0">
                <a:latin typeface="Times New Roman"/>
                <a:cs typeface="Times New Roman"/>
              </a:rPr>
              <a:t>natural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acceptance.</a:t>
            </a:r>
            <a:r>
              <a:rPr sz="2800" spc="-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For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example,</a:t>
            </a:r>
            <a:endParaRPr sz="2800" dirty="0">
              <a:latin typeface="Times New Roman"/>
              <a:cs typeface="Times New Roman"/>
            </a:endParaRPr>
          </a:p>
          <a:p>
            <a:pPr marL="378460" marR="384175">
              <a:lnSpc>
                <a:spcPts val="4010"/>
              </a:lnSpc>
              <a:spcBef>
                <a:spcPts val="215"/>
              </a:spcBef>
            </a:pP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happiness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naturally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acceptable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unhappiness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naturally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acceptable?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naturally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acceptable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live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relationship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opposition?</a:t>
            </a:r>
            <a:endParaRPr sz="2800" dirty="0">
              <a:latin typeface="Times New Roman"/>
              <a:cs typeface="Times New Roman"/>
            </a:endParaRPr>
          </a:p>
          <a:p>
            <a:pPr marL="372110">
              <a:spcBef>
                <a:spcPts val="434"/>
              </a:spcBef>
            </a:pPr>
            <a:r>
              <a:rPr sz="2800" dirty="0">
                <a:latin typeface="Times New Roman"/>
                <a:cs typeface="Times New Roman"/>
              </a:rPr>
              <a:t>What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naturally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acceptable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–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nurture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your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Body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exploit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it?</a:t>
            </a:r>
            <a:endParaRPr sz="2800" dirty="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3020"/>
              </a:lnSpc>
              <a:spcBef>
                <a:spcPts val="1055"/>
              </a:spcBef>
              <a:buFont typeface="Arial MT"/>
              <a:buChar char="•"/>
              <a:tabLst>
                <a:tab pos="241300" algn="l"/>
                <a:tab pos="902335" algn="l"/>
                <a:tab pos="1420495" algn="l"/>
                <a:tab pos="2313940" algn="l"/>
                <a:tab pos="3911600" algn="l"/>
                <a:tab pos="4488180" algn="l"/>
                <a:tab pos="5088255" algn="l"/>
                <a:tab pos="5408295" algn="l"/>
                <a:tab pos="6658609" algn="l"/>
                <a:tab pos="7832090" algn="l"/>
                <a:tab pos="8764905" algn="l"/>
                <a:tab pos="9341485" algn="l"/>
                <a:tab pos="10179685" algn="l"/>
                <a:tab pos="10619105" algn="l"/>
              </a:tabLst>
            </a:pPr>
            <a:r>
              <a:rPr sz="2800" spc="-25" dirty="0">
                <a:latin typeface="Times New Roman"/>
                <a:cs typeface="Times New Roman"/>
              </a:rPr>
              <a:t>For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all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0" dirty="0">
                <a:latin typeface="Times New Roman"/>
                <a:cs typeface="Times New Roman"/>
              </a:rPr>
              <a:t>these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questions,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we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get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0" dirty="0">
                <a:latin typeface="Times New Roman"/>
                <a:cs typeface="Times New Roman"/>
              </a:rPr>
              <a:t>a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definite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answer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0" dirty="0">
                <a:latin typeface="Times New Roman"/>
                <a:cs typeface="Times New Roman"/>
              </a:rPr>
              <a:t>when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we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refer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to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5" dirty="0">
                <a:latin typeface="Times New Roman"/>
                <a:cs typeface="Times New Roman"/>
              </a:rPr>
              <a:t>our 	</a:t>
            </a:r>
            <a:r>
              <a:rPr sz="2800" dirty="0">
                <a:latin typeface="Times New Roman"/>
                <a:cs typeface="Times New Roman"/>
              </a:rPr>
              <a:t>natural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acceptance.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159" y="846150"/>
            <a:ext cx="554736" cy="39654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159" y="1315796"/>
            <a:ext cx="554736" cy="39654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4159" y="1785823"/>
            <a:ext cx="554736" cy="39654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4159" y="2252473"/>
            <a:ext cx="554736" cy="39623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159" y="2721559"/>
            <a:ext cx="554736" cy="39654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4159" y="3191205"/>
            <a:ext cx="554736" cy="39654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51460" y="685800"/>
            <a:ext cx="11028781" cy="555023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0029" marR="3291840" indent="-227329">
              <a:lnSpc>
                <a:spcPct val="109300"/>
              </a:lnSpc>
              <a:spcBef>
                <a:spcPts val="95"/>
              </a:spcBef>
              <a:buFont typeface="Arial MT"/>
              <a:buChar char="•"/>
              <a:tabLst>
                <a:tab pos="378460" algn="l"/>
              </a:tabLst>
            </a:pPr>
            <a:r>
              <a:rPr sz="2800" dirty="0">
                <a:latin typeface="Times New Roman"/>
                <a:cs typeface="Times New Roman"/>
              </a:rPr>
              <a:t>Some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characteristics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acceptance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are: 	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does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not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change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with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time</a:t>
            </a:r>
            <a:endParaRPr sz="2800" dirty="0">
              <a:latin typeface="Times New Roman"/>
              <a:cs typeface="Times New Roman"/>
            </a:endParaRPr>
          </a:p>
          <a:p>
            <a:pPr marL="378460">
              <a:spcBef>
                <a:spcPts val="335"/>
              </a:spcBef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does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not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change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with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place</a:t>
            </a:r>
            <a:endParaRPr sz="2800" dirty="0">
              <a:latin typeface="Times New Roman"/>
              <a:cs typeface="Times New Roman"/>
            </a:endParaRPr>
          </a:p>
          <a:p>
            <a:pPr marL="378460">
              <a:spcBef>
                <a:spcPts val="340"/>
              </a:spcBef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does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not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change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with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10" dirty="0">
                <a:latin typeface="Times New Roman"/>
                <a:cs typeface="Times New Roman"/>
              </a:rPr>
              <a:t> individual</a:t>
            </a:r>
            <a:endParaRPr sz="2800" dirty="0">
              <a:latin typeface="Times New Roman"/>
              <a:cs typeface="Times New Roman"/>
            </a:endParaRPr>
          </a:p>
          <a:p>
            <a:pPr marL="378460">
              <a:spcBef>
                <a:spcPts val="315"/>
              </a:spcBef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uncorrupted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by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likes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and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dislikes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assumptions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beliefs</a:t>
            </a:r>
            <a:endParaRPr sz="2800" dirty="0">
              <a:latin typeface="Times New Roman"/>
              <a:cs typeface="Times New Roman"/>
            </a:endParaRPr>
          </a:p>
          <a:p>
            <a:pPr marL="378460" marR="1073785">
              <a:lnSpc>
                <a:spcPts val="3700"/>
              </a:lnSpc>
              <a:spcBef>
                <a:spcPts val="175"/>
              </a:spcBef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innate,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part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and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parcel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our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being;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don’t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need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create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it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definite</a:t>
            </a:r>
            <a:endParaRPr sz="2800" dirty="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2690"/>
              </a:lnSpc>
              <a:spcBef>
                <a:spcPts val="780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latin typeface="Times New Roman"/>
                <a:cs typeface="Times New Roman"/>
              </a:rPr>
              <a:t>Right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understanding</a:t>
            </a:r>
            <a:r>
              <a:rPr sz="2800" spc="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obtained</a:t>
            </a:r>
            <a:r>
              <a:rPr sz="2800" spc="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through</a:t>
            </a:r>
            <a:r>
              <a:rPr sz="2800" spc="5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self-</a:t>
            </a:r>
            <a:r>
              <a:rPr sz="2800" dirty="0">
                <a:latin typeface="Times New Roman"/>
                <a:cs typeface="Times New Roman"/>
              </a:rPr>
              <a:t>exploration</a:t>
            </a:r>
            <a:r>
              <a:rPr sz="2800" spc="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can</a:t>
            </a:r>
            <a:r>
              <a:rPr sz="2800" spc="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be</a:t>
            </a:r>
            <a:r>
              <a:rPr sz="2800" spc="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recognised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imes New Roman"/>
                <a:cs typeface="Times New Roman"/>
              </a:rPr>
              <a:t>as 	</a:t>
            </a:r>
            <a:r>
              <a:rPr sz="2800" spc="-10" dirty="0">
                <a:latin typeface="Times New Roman"/>
                <a:cs typeface="Times New Roman"/>
              </a:rPr>
              <a:t>follows:</a:t>
            </a:r>
            <a:endParaRPr sz="2800" dirty="0">
              <a:latin typeface="Times New Roman"/>
              <a:cs typeface="Times New Roman"/>
            </a:endParaRPr>
          </a:p>
          <a:p>
            <a:pPr marL="347345" indent="-334645">
              <a:spcBef>
                <a:spcPts val="360"/>
              </a:spcBef>
              <a:buAutoNum type="alphaLcPeriod"/>
              <a:tabLst>
                <a:tab pos="347345" algn="l"/>
              </a:tabLst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assuring</a:t>
            </a:r>
            <a:endParaRPr sz="2800" dirty="0">
              <a:latin typeface="Times New Roman"/>
              <a:cs typeface="Times New Roman"/>
            </a:endParaRPr>
          </a:p>
          <a:p>
            <a:pPr marL="368935" indent="-356235">
              <a:spcBef>
                <a:spcPts val="340"/>
              </a:spcBef>
              <a:buAutoNum type="alphaLcPeriod"/>
              <a:tabLst>
                <a:tab pos="368935" algn="l"/>
              </a:tabLst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satisfying</a:t>
            </a:r>
            <a:endParaRPr sz="2800" dirty="0">
              <a:latin typeface="Times New Roman"/>
              <a:cs typeface="Times New Roman"/>
            </a:endParaRPr>
          </a:p>
          <a:p>
            <a:pPr marL="347345" indent="-334645">
              <a:spcBef>
                <a:spcPts val="310"/>
              </a:spcBef>
              <a:buAutoNum type="alphaLcPeriod"/>
              <a:tabLst>
                <a:tab pos="347345" algn="l"/>
              </a:tabLst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universal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1460" y="795980"/>
            <a:ext cx="11110595" cy="463296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283210" indent="-270510">
              <a:spcBef>
                <a:spcPts val="765"/>
              </a:spcBef>
              <a:buAutoNum type="romanLcPeriod"/>
              <a:tabLst>
                <a:tab pos="283210" algn="l"/>
              </a:tabLst>
            </a:pPr>
            <a:r>
              <a:rPr sz="2800" dirty="0">
                <a:latin typeface="Times New Roman"/>
                <a:cs typeface="Times New Roman"/>
              </a:rPr>
              <a:t>Time: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holds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good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for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all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time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– past,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present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and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future</a:t>
            </a:r>
            <a:endParaRPr sz="2800">
              <a:latin typeface="Times New Roman"/>
              <a:cs typeface="Times New Roman"/>
            </a:endParaRPr>
          </a:p>
          <a:p>
            <a:pPr marL="386715" indent="-374015">
              <a:spcBef>
                <a:spcPts val="675"/>
              </a:spcBef>
              <a:buAutoNum type="romanLcPeriod"/>
              <a:tabLst>
                <a:tab pos="386715" algn="l"/>
              </a:tabLst>
            </a:pPr>
            <a:r>
              <a:rPr sz="2800" dirty="0">
                <a:latin typeface="Times New Roman"/>
                <a:cs typeface="Times New Roman"/>
              </a:rPr>
              <a:t>Space: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same at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all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places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locations</a:t>
            </a:r>
            <a:endParaRPr sz="2800">
              <a:latin typeface="Times New Roman"/>
              <a:cs typeface="Times New Roman"/>
            </a:endParaRPr>
          </a:p>
          <a:p>
            <a:pPr marL="484505" indent="-471805">
              <a:spcBef>
                <a:spcPts val="675"/>
              </a:spcBef>
              <a:buAutoNum type="romanLcPeriod"/>
              <a:tabLst>
                <a:tab pos="484505" algn="l"/>
              </a:tabLst>
            </a:pPr>
            <a:r>
              <a:rPr sz="2800" dirty="0">
                <a:latin typeface="Times New Roman"/>
                <a:cs typeface="Times New Roman"/>
              </a:rPr>
              <a:t>Individual: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same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for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every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human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being</a:t>
            </a:r>
            <a:endParaRPr sz="2800">
              <a:latin typeface="Times New Roman"/>
              <a:cs typeface="Times New Roman"/>
            </a:endParaRPr>
          </a:p>
          <a:p>
            <a:pPr marL="240029" marR="5715" lvl="1" indent="-227329" algn="just">
              <a:lnSpc>
                <a:spcPts val="3030"/>
              </a:lnSpc>
              <a:spcBef>
                <a:spcPts val="102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4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case</a:t>
            </a:r>
            <a:r>
              <a:rPr sz="2800" spc="409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3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outcome</a:t>
            </a:r>
            <a:r>
              <a:rPr sz="2800" spc="4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self-</a:t>
            </a:r>
            <a:r>
              <a:rPr sz="2800" dirty="0">
                <a:latin typeface="Times New Roman"/>
                <a:cs typeface="Times New Roman"/>
              </a:rPr>
              <a:t>exploration</a:t>
            </a:r>
            <a:r>
              <a:rPr sz="2800" spc="4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does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not</a:t>
            </a:r>
            <a:r>
              <a:rPr sz="2800" spc="42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fulfill</a:t>
            </a:r>
            <a:r>
              <a:rPr sz="2800" spc="4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any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40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409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above 	</a:t>
            </a:r>
            <a:r>
              <a:rPr sz="2800" dirty="0">
                <a:latin typeface="Times New Roman"/>
                <a:cs typeface="Times New Roman"/>
              </a:rPr>
              <a:t>three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criteria,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means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that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is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not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right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understanding.</a:t>
            </a:r>
            <a:endParaRPr sz="2800">
              <a:latin typeface="Times New Roman"/>
              <a:cs typeface="Times New Roman"/>
            </a:endParaRPr>
          </a:p>
          <a:p>
            <a:pPr marL="240029" marR="6350" lvl="1" indent="-227329" algn="just">
              <a:lnSpc>
                <a:spcPts val="3030"/>
              </a:lnSpc>
              <a:spcBef>
                <a:spcPts val="994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dirty="0">
                <a:latin typeface="Times New Roman"/>
                <a:cs typeface="Times New Roman"/>
              </a:rPr>
              <a:t>It</a:t>
            </a:r>
            <a:r>
              <a:rPr sz="2800" spc="2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could</a:t>
            </a:r>
            <a:r>
              <a:rPr sz="2800" spc="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be</a:t>
            </a:r>
            <a:r>
              <a:rPr sz="2800" spc="2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254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pre-</a:t>
            </a:r>
            <a:r>
              <a:rPr sz="2800" dirty="0">
                <a:latin typeface="Times New Roman"/>
                <a:cs typeface="Times New Roman"/>
              </a:rPr>
              <a:t>conditioning</a:t>
            </a:r>
            <a:r>
              <a:rPr sz="2800" spc="2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or</a:t>
            </a:r>
            <a:r>
              <a:rPr sz="2800" spc="2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2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have</a:t>
            </a:r>
            <a:r>
              <a:rPr sz="2800" spc="2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made</a:t>
            </a:r>
            <a:r>
              <a:rPr sz="2800" spc="2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</a:t>
            </a:r>
            <a:r>
              <a:rPr sz="2800" spc="2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mistake</a:t>
            </a:r>
            <a:r>
              <a:rPr sz="2800" spc="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2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looking</a:t>
            </a:r>
            <a:r>
              <a:rPr sz="2800" spc="2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into 	</a:t>
            </a:r>
            <a:r>
              <a:rPr sz="2800" dirty="0">
                <a:latin typeface="Times New Roman"/>
                <a:cs typeface="Times New Roman"/>
              </a:rPr>
              <a:t>our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natural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acceptance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and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so,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need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to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continue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exploring.</a:t>
            </a:r>
            <a:endParaRPr sz="2800">
              <a:latin typeface="Times New Roman"/>
              <a:cs typeface="Times New Roman"/>
            </a:endParaRPr>
          </a:p>
          <a:p>
            <a:pPr marL="240029" marR="5080" lvl="1" indent="-227329" algn="just">
              <a:lnSpc>
                <a:spcPct val="90000"/>
              </a:lnSpc>
              <a:spcBef>
                <a:spcPts val="965"/>
              </a:spcBef>
              <a:buFont typeface="Arial MT"/>
              <a:buChar char="•"/>
              <a:tabLst>
                <a:tab pos="241300" algn="l"/>
              </a:tabLst>
            </a:pPr>
            <a:r>
              <a:rPr sz="2800" spc="-10" dirty="0">
                <a:latin typeface="Times New Roman"/>
                <a:cs typeface="Times New Roman"/>
              </a:rPr>
              <a:t>Self-</a:t>
            </a:r>
            <a:r>
              <a:rPr sz="2800" dirty="0">
                <a:latin typeface="Times New Roman"/>
                <a:cs typeface="Times New Roman"/>
              </a:rPr>
              <a:t>exploration</a:t>
            </a:r>
            <a:r>
              <a:rPr sz="2800" spc="10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ultimately</a:t>
            </a:r>
            <a:r>
              <a:rPr sz="2800" spc="9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results</a:t>
            </a:r>
            <a:r>
              <a:rPr sz="2800" spc="10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11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right</a:t>
            </a:r>
            <a:r>
              <a:rPr sz="2800" spc="100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understanding</a:t>
            </a:r>
            <a:r>
              <a:rPr sz="2800" spc="10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105" dirty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100" dirty="0">
                <a:latin typeface="Times New Roman"/>
                <a:cs typeface="Times New Roman"/>
              </a:rPr>
              <a:t>  </a:t>
            </a:r>
            <a:r>
              <a:rPr sz="2800" spc="-10" dirty="0">
                <a:latin typeface="Times New Roman"/>
                <a:cs typeface="Times New Roman"/>
              </a:rPr>
              <a:t>entire 	</a:t>
            </a:r>
            <a:r>
              <a:rPr sz="2800" dirty="0">
                <a:latin typeface="Times New Roman"/>
                <a:cs typeface="Times New Roman"/>
              </a:rPr>
              <a:t>existence,</a:t>
            </a:r>
            <a:r>
              <a:rPr sz="2800" spc="37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i.e.</a:t>
            </a:r>
            <a:r>
              <a:rPr sz="2800" spc="39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“realisation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3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co-</a:t>
            </a:r>
            <a:r>
              <a:rPr sz="2800" spc="39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existence”,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“understanding</a:t>
            </a:r>
            <a:r>
              <a:rPr sz="2800" spc="4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4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harmony” 	</a:t>
            </a:r>
            <a:r>
              <a:rPr sz="2800" dirty="0">
                <a:latin typeface="Times New Roman"/>
                <a:cs typeface="Times New Roman"/>
              </a:rPr>
              <a:t>and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“contemplation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of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relationship”.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JN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2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Module 1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0B615B-FAB4-043C-6964-C352B6BBF45A}"/>
              </a:ext>
            </a:extLst>
          </p:cNvPr>
          <p:cNvSpPr txBox="1"/>
          <p:nvPr/>
        </p:nvSpPr>
        <p:spPr>
          <a:xfrm>
            <a:off x="2971800" y="2590800"/>
            <a:ext cx="61853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latin typeface="Calibri"/>
                <a:cs typeface="Calibri"/>
              </a:rPr>
              <a:t>Need,</a:t>
            </a:r>
            <a:r>
              <a:rPr lang="en-US" sz="2800" b="1" spc="-70" dirty="0">
                <a:latin typeface="Calibri"/>
                <a:cs typeface="Calibri"/>
              </a:rPr>
              <a:t> </a:t>
            </a:r>
            <a:r>
              <a:rPr lang="en-US" sz="2800" b="1" dirty="0">
                <a:latin typeface="Calibri"/>
                <a:cs typeface="Calibri"/>
              </a:rPr>
              <a:t>Basic</a:t>
            </a:r>
            <a:r>
              <a:rPr lang="en-US" sz="2800" b="1" spc="-75" dirty="0">
                <a:latin typeface="Calibri"/>
                <a:cs typeface="Calibri"/>
              </a:rPr>
              <a:t> </a:t>
            </a:r>
            <a:r>
              <a:rPr lang="en-US" sz="2800" b="1" dirty="0">
                <a:latin typeface="Calibri"/>
                <a:cs typeface="Calibri"/>
              </a:rPr>
              <a:t>Guidelines,</a:t>
            </a:r>
            <a:r>
              <a:rPr lang="en-US" sz="2800" b="1" spc="-80" dirty="0">
                <a:latin typeface="Calibri"/>
                <a:cs typeface="Calibri"/>
              </a:rPr>
              <a:t> </a:t>
            </a:r>
            <a:r>
              <a:rPr lang="en-US" sz="2800" b="1" dirty="0">
                <a:latin typeface="Calibri"/>
                <a:cs typeface="Calibri"/>
              </a:rPr>
              <a:t>Content</a:t>
            </a:r>
            <a:r>
              <a:rPr lang="en-US" sz="2800" b="1" spc="-105" dirty="0">
                <a:latin typeface="Calibri"/>
                <a:cs typeface="Calibri"/>
              </a:rPr>
              <a:t> </a:t>
            </a:r>
            <a:r>
              <a:rPr lang="en-US" sz="2800" b="1" dirty="0">
                <a:latin typeface="Calibri"/>
                <a:cs typeface="Calibri"/>
              </a:rPr>
              <a:t>and</a:t>
            </a:r>
            <a:r>
              <a:rPr lang="en-US" sz="2800" b="1" spc="-60" dirty="0">
                <a:latin typeface="Calibri"/>
                <a:cs typeface="Calibri"/>
              </a:rPr>
              <a:t> </a:t>
            </a:r>
            <a:r>
              <a:rPr lang="en-US" sz="2800" b="1" dirty="0">
                <a:latin typeface="Calibri"/>
                <a:cs typeface="Calibri"/>
              </a:rPr>
              <a:t>Process</a:t>
            </a:r>
            <a:r>
              <a:rPr lang="en-US" sz="2800" b="1" spc="-65" dirty="0">
                <a:latin typeface="Calibri"/>
                <a:cs typeface="Calibri"/>
              </a:rPr>
              <a:t> </a:t>
            </a:r>
            <a:r>
              <a:rPr lang="en-US" sz="2800" b="1">
                <a:latin typeface="Calibri"/>
                <a:cs typeface="Calibri"/>
              </a:rPr>
              <a:t>for</a:t>
            </a:r>
            <a:r>
              <a:rPr lang="en-US" sz="2800" b="1" spc="-60">
                <a:latin typeface="Calibri"/>
                <a:cs typeface="Calibri"/>
              </a:rPr>
              <a:t> </a:t>
            </a:r>
            <a:r>
              <a:rPr lang="en-US" sz="2800" b="1" spc="-10">
                <a:latin typeface="Calibri"/>
                <a:cs typeface="Calibri"/>
              </a:rPr>
              <a:t>Value Education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3259006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1460" y="914399"/>
            <a:ext cx="11159540" cy="5977919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12700">
              <a:spcBef>
                <a:spcPts val="775"/>
              </a:spcBef>
            </a:pP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Exploring</a:t>
            </a:r>
            <a:r>
              <a:rPr sz="2600" b="1" u="sng" spc="-4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sz="26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Meaning</a:t>
            </a:r>
            <a:r>
              <a:rPr sz="26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6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Happiness and</a:t>
            </a:r>
            <a:r>
              <a:rPr sz="2600" b="1" u="sng" spc="-4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Prosperity</a:t>
            </a:r>
            <a:endParaRPr sz="2600" dirty="0">
              <a:latin typeface="Times New Roman"/>
              <a:cs typeface="Times New Roman"/>
            </a:endParaRPr>
          </a:p>
          <a:p>
            <a:pPr marL="241300" indent="-228600">
              <a:spcBef>
                <a:spcPts val="67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As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stated</a:t>
            </a:r>
            <a:r>
              <a:rPr sz="2600" spc="-4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earlier,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proposal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for</a:t>
            </a:r>
            <a:r>
              <a:rPr sz="2600" spc="-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happiness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is:</a:t>
            </a:r>
            <a:endParaRPr sz="2600" dirty="0">
              <a:latin typeface="Times New Roman"/>
              <a:cs typeface="Times New Roman"/>
            </a:endParaRPr>
          </a:p>
          <a:p>
            <a:pPr marL="241300" marR="7620" indent="-228600">
              <a:lnSpc>
                <a:spcPts val="2810"/>
              </a:lnSpc>
              <a:spcBef>
                <a:spcPts val="104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“The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2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or</a:t>
            </a:r>
            <a:r>
              <a:rPr sz="2600" spc="25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situation,</a:t>
            </a:r>
            <a:r>
              <a:rPr sz="2600" spc="28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which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</a:t>
            </a:r>
            <a:r>
              <a:rPr sz="2600" spc="2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live,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if</a:t>
            </a:r>
            <a:r>
              <a:rPr sz="2600" spc="2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there</a:t>
            </a:r>
            <a:r>
              <a:rPr sz="2600" spc="254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2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harmony</a:t>
            </a:r>
            <a:r>
              <a:rPr sz="2600" spc="2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/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synergy</a:t>
            </a:r>
            <a:r>
              <a:rPr sz="2600" spc="2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it,</a:t>
            </a:r>
            <a:r>
              <a:rPr sz="2600" spc="2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it</a:t>
            </a:r>
            <a:r>
              <a:rPr sz="2600" spc="250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is </a:t>
            </a:r>
            <a:r>
              <a:rPr sz="2600" spc="-10" dirty="0">
                <a:latin typeface="Times New Roman"/>
                <a:cs typeface="Times New Roman"/>
              </a:rPr>
              <a:t>Naturally</a:t>
            </a:r>
            <a:endParaRPr sz="2600" dirty="0">
              <a:latin typeface="Times New Roman"/>
              <a:cs typeface="Times New Roman"/>
            </a:endParaRPr>
          </a:p>
          <a:p>
            <a:pPr marL="241300" indent="-228600"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Acceptable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tome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that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/</a:t>
            </a:r>
            <a:r>
              <a:rPr sz="2600" spc="-2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situation”.</a:t>
            </a:r>
            <a:endParaRPr sz="26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670"/>
              </a:spcBef>
              <a:buFont typeface="Arial MT"/>
              <a:buChar char="•"/>
              <a:tabLst>
                <a:tab pos="240665" algn="l"/>
              </a:tabLst>
            </a:pPr>
            <a:r>
              <a:rPr sz="2600" spc="-30" dirty="0">
                <a:latin typeface="Times New Roman"/>
                <a:cs typeface="Times New Roman"/>
              </a:rPr>
              <a:t>“To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/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situation</a:t>
            </a:r>
            <a:r>
              <a:rPr sz="2600" spc="-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which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Naturally</a:t>
            </a:r>
            <a:r>
              <a:rPr sz="2600" spc="-1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Acceptable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Happiness”.</a:t>
            </a:r>
            <a:endParaRPr sz="26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700"/>
              </a:spcBef>
              <a:buFont typeface="Arial MT"/>
              <a:buChar char="•"/>
              <a:tabLst>
                <a:tab pos="240665" algn="l"/>
              </a:tabLst>
            </a:pPr>
            <a:r>
              <a:rPr sz="2600" dirty="0">
                <a:latin typeface="Times New Roman"/>
                <a:cs typeface="Times New Roman"/>
              </a:rPr>
              <a:t>i.e.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“To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Harmony</a:t>
            </a:r>
            <a:r>
              <a:rPr sz="2600" spc="-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/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Synergy</a:t>
            </a:r>
            <a:r>
              <a:rPr sz="2600" spc="1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Happiness”.</a:t>
            </a:r>
            <a:endParaRPr sz="2600" dirty="0">
              <a:latin typeface="Times New Roman"/>
              <a:cs typeface="Times New Roman"/>
            </a:endParaRPr>
          </a:p>
          <a:p>
            <a:pPr marL="241300" indent="-228600">
              <a:spcBef>
                <a:spcPts val="69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i.e.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Happiness</a:t>
            </a:r>
            <a:r>
              <a:rPr sz="2600" spc="-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=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Harmony.</a:t>
            </a:r>
            <a:endParaRPr sz="2600" dirty="0">
              <a:latin typeface="Times New Roman"/>
              <a:cs typeface="Times New Roman"/>
            </a:endParaRPr>
          </a:p>
          <a:p>
            <a:pPr marL="241300" marR="5080" indent="-228600">
              <a:lnSpc>
                <a:spcPts val="2810"/>
              </a:lnSpc>
              <a:spcBef>
                <a:spcPts val="102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Some</a:t>
            </a:r>
            <a:r>
              <a:rPr sz="2600" spc="2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exploration</a:t>
            </a:r>
            <a:r>
              <a:rPr sz="2600" spc="2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will</a:t>
            </a:r>
            <a:r>
              <a:rPr sz="2600" spc="2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show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that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when</a:t>
            </a:r>
            <a:r>
              <a:rPr sz="2600" spc="2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are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22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24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harmony</a:t>
            </a:r>
            <a:r>
              <a:rPr sz="2600" spc="20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within,</a:t>
            </a:r>
            <a:r>
              <a:rPr sz="2600" spc="21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we </a:t>
            </a:r>
            <a:r>
              <a:rPr sz="2600" dirty="0">
                <a:latin typeface="Times New Roman"/>
                <a:cs typeface="Times New Roman"/>
              </a:rPr>
              <a:t>feel</a:t>
            </a:r>
            <a:r>
              <a:rPr sz="2600" spc="-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happy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because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that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naturally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acceptable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us.</a:t>
            </a:r>
            <a:endParaRPr sz="2600" dirty="0">
              <a:latin typeface="Times New Roman"/>
              <a:cs typeface="Times New Roman"/>
            </a:endParaRPr>
          </a:p>
          <a:p>
            <a:pPr marL="241300" marR="5080" indent="-228600">
              <a:lnSpc>
                <a:spcPts val="281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When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we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are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situation</a:t>
            </a:r>
            <a:r>
              <a:rPr sz="2600" spc="8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outside</a:t>
            </a:r>
            <a:r>
              <a:rPr sz="2600" spc="7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world</a:t>
            </a:r>
            <a:r>
              <a:rPr sz="2600" spc="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6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which</a:t>
            </a:r>
            <a:r>
              <a:rPr sz="2600" spc="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there</a:t>
            </a:r>
            <a:r>
              <a:rPr sz="2600" spc="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9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harmony,</a:t>
            </a:r>
            <a:r>
              <a:rPr sz="2600" spc="7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we </a:t>
            </a:r>
            <a:r>
              <a:rPr sz="2600" dirty="0">
                <a:latin typeface="Times New Roman"/>
                <a:cs typeface="Times New Roman"/>
              </a:rPr>
              <a:t>feel</a:t>
            </a:r>
            <a:r>
              <a:rPr sz="2600" spc="-7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happy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as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the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feeling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being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that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situation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naturally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acceptable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to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Times New Roman"/>
                <a:cs typeface="Times New Roman"/>
              </a:rPr>
              <a:t>us.</a:t>
            </a:r>
            <a:endParaRPr sz="2600" dirty="0">
              <a:latin typeface="Times New Roman"/>
              <a:cs typeface="Times New Roman"/>
            </a:endParaRPr>
          </a:p>
          <a:p>
            <a:pPr marL="241300" indent="-228600">
              <a:spcBef>
                <a:spcPts val="655"/>
              </a:spcBef>
              <a:buFont typeface="Arial MT"/>
              <a:buChar char="•"/>
              <a:tabLst>
                <a:tab pos="241300" algn="l"/>
              </a:tabLst>
            </a:pPr>
            <a:r>
              <a:rPr sz="2600" dirty="0">
                <a:latin typeface="Times New Roman"/>
                <a:cs typeface="Times New Roman"/>
              </a:rPr>
              <a:t>This</a:t>
            </a:r>
            <a:r>
              <a:rPr sz="2600" spc="-3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state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or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situation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of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being</a:t>
            </a:r>
            <a:r>
              <a:rPr sz="2600" spc="-2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in</a:t>
            </a:r>
            <a:r>
              <a:rPr sz="2600" spc="-5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line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with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natural</a:t>
            </a:r>
            <a:r>
              <a:rPr sz="2600" spc="-5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acceptance</a:t>
            </a:r>
            <a:r>
              <a:rPr sz="2600" spc="-45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Times New Roman"/>
                <a:cs typeface="Times New Roman"/>
              </a:rPr>
              <a:t>is</a:t>
            </a:r>
            <a:r>
              <a:rPr sz="2600" spc="-30" dirty="0">
                <a:latin typeface="Times New Roman"/>
                <a:cs typeface="Times New Roman"/>
              </a:rPr>
              <a:t> </a:t>
            </a:r>
            <a:r>
              <a:rPr sz="2600" spc="-10" dirty="0">
                <a:latin typeface="Times New Roman"/>
                <a:cs typeface="Times New Roman"/>
              </a:rPr>
              <a:t>happiness.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1828800"/>
            <a:ext cx="11108055" cy="2627642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40029" marR="5080" indent="-227329">
              <a:lnSpc>
                <a:spcPts val="3020"/>
              </a:lnSpc>
              <a:spcBef>
                <a:spcPts val="49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“The state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situation, in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which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live,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disharmony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/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contradiction 	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Naturally</a:t>
            </a:r>
            <a:r>
              <a:rPr sz="2000" spc="-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Acceptable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</a:t>
            </a:r>
            <a:r>
              <a:rPr sz="2000" spc="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/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situation”.</a:t>
            </a:r>
            <a:endParaRPr sz="2000" dirty="0">
              <a:latin typeface="Times New Roman"/>
              <a:cs typeface="Times New Roman"/>
            </a:endParaRPr>
          </a:p>
          <a:p>
            <a:pPr marL="240029" marR="5080" indent="-227329">
              <a:lnSpc>
                <a:spcPts val="303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spc="-25" dirty="0">
                <a:latin typeface="Times New Roman"/>
                <a:cs typeface="Times New Roman"/>
              </a:rPr>
              <a:t>“To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forced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/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situation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which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Naturally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Acceptable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is 	</a:t>
            </a:r>
            <a:r>
              <a:rPr sz="2000" spc="-10" dirty="0">
                <a:latin typeface="Times New Roman"/>
                <a:cs typeface="Times New Roman"/>
              </a:rPr>
              <a:t>Unhappiness”.</a:t>
            </a:r>
            <a:endParaRPr sz="2000" dirty="0">
              <a:latin typeface="Times New Roman"/>
              <a:cs typeface="Times New Roman"/>
            </a:endParaRPr>
          </a:p>
          <a:p>
            <a:pPr marL="240029" marR="8255" indent="-227329">
              <a:lnSpc>
                <a:spcPts val="302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  <a:tab pos="878205" algn="l"/>
                <a:tab pos="1603375" algn="l"/>
                <a:tab pos="2143125" algn="l"/>
                <a:tab pos="3249930" algn="l"/>
                <a:tab pos="3728720" algn="l"/>
                <a:tab pos="4262120" algn="l"/>
                <a:tab pos="4740910" algn="l"/>
                <a:tab pos="5097780" algn="l"/>
                <a:tab pos="5948045" algn="l"/>
                <a:tab pos="6445250" algn="l"/>
                <a:tab pos="8402320" algn="l"/>
                <a:tab pos="8703945" algn="l"/>
                <a:tab pos="10856595" algn="l"/>
              </a:tabLst>
            </a:pPr>
            <a:r>
              <a:rPr sz="2000" spc="-20" dirty="0">
                <a:latin typeface="Times New Roman"/>
                <a:cs typeface="Times New Roman"/>
              </a:rPr>
              <a:t>i.e.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“To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forced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to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state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Disharmony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/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Contradiction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 	</a:t>
            </a:r>
            <a:r>
              <a:rPr sz="2000" spc="-10" dirty="0">
                <a:latin typeface="Times New Roman"/>
                <a:cs typeface="Times New Roman"/>
              </a:rPr>
              <a:t>Unhappiness”.</a:t>
            </a:r>
            <a:endParaRPr sz="2000"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635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i.e.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Unhappiness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=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Disharmony.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990600"/>
            <a:ext cx="11109325" cy="4658839"/>
          </a:xfrm>
          <a:prstGeom prst="rect">
            <a:avLst/>
          </a:prstGeom>
        </p:spPr>
        <p:txBody>
          <a:bodyPr vert="horz" wrap="square" lIns="0" tIns="64135" rIns="0" bIns="0" rtlCol="0">
            <a:spAutoFit/>
          </a:bodyPr>
          <a:lstStyle/>
          <a:p>
            <a:pPr marL="12700">
              <a:spcBef>
                <a:spcPts val="505"/>
              </a:spcBef>
            </a:pPr>
            <a:r>
              <a:rPr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Exploring</a:t>
            </a:r>
            <a:r>
              <a:rPr b="1" u="sng" spc="-3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the</a:t>
            </a:r>
            <a:r>
              <a:rPr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Meaning</a:t>
            </a:r>
            <a:r>
              <a:rPr b="1" u="sng" spc="-1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Prosperity</a:t>
            </a:r>
            <a:endParaRPr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05"/>
              </a:spcBef>
              <a:buFont typeface="Arial MT"/>
              <a:buChar char="•"/>
              <a:tabLst>
                <a:tab pos="240029" algn="l"/>
              </a:tabLst>
            </a:pPr>
            <a:r>
              <a:rPr dirty="0">
                <a:latin typeface="Times New Roman"/>
                <a:cs typeface="Times New Roman"/>
              </a:rPr>
              <a:t>Prosperity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is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feeling of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having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more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than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facility.</a:t>
            </a:r>
            <a:endParaRPr dirty="0">
              <a:latin typeface="Times New Roman"/>
              <a:cs typeface="Times New Roman"/>
            </a:endParaRPr>
          </a:p>
          <a:p>
            <a:pPr marL="240029" indent="-227329">
              <a:spcBef>
                <a:spcPts val="434"/>
              </a:spcBef>
              <a:buFont typeface="Arial MT"/>
              <a:buChar char="•"/>
              <a:tabLst>
                <a:tab pos="240029" algn="l"/>
              </a:tabLst>
            </a:pPr>
            <a:r>
              <a:rPr dirty="0">
                <a:latin typeface="Times New Roman"/>
                <a:cs typeface="Times New Roman"/>
              </a:rPr>
              <a:t>There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are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two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basic</a:t>
            </a:r>
            <a:r>
              <a:rPr spc="-10" dirty="0">
                <a:latin typeface="Times New Roman"/>
                <a:cs typeface="Times New Roman"/>
              </a:rPr>
              <a:t> requirements:</a:t>
            </a:r>
            <a:endParaRPr dirty="0">
              <a:latin typeface="Times New Roman"/>
              <a:cs typeface="Times New Roman"/>
            </a:endParaRPr>
          </a:p>
          <a:p>
            <a:pPr marL="317500" indent="-304800">
              <a:spcBef>
                <a:spcPts val="434"/>
              </a:spcBef>
              <a:buAutoNum type="arabicPeriod"/>
              <a:tabLst>
                <a:tab pos="317500" algn="l"/>
              </a:tabLst>
            </a:pPr>
            <a:r>
              <a:rPr dirty="0">
                <a:latin typeface="Times New Roman"/>
                <a:cs typeface="Times New Roman"/>
              </a:rPr>
              <a:t>Right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assessment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need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for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1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facility,</a:t>
            </a:r>
            <a:r>
              <a:rPr spc="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along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with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its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quantity.</a:t>
            </a:r>
            <a:endParaRPr dirty="0">
              <a:latin typeface="Times New Roman"/>
              <a:cs typeface="Times New Roman"/>
            </a:endParaRPr>
          </a:p>
          <a:p>
            <a:pPr marL="316230" indent="-303530">
              <a:spcBef>
                <a:spcPts val="409"/>
              </a:spcBef>
              <a:buAutoNum type="arabicPeriod"/>
              <a:tabLst>
                <a:tab pos="316230" algn="l"/>
              </a:tabLst>
            </a:pPr>
            <a:r>
              <a:rPr dirty="0">
                <a:latin typeface="Times New Roman"/>
                <a:cs typeface="Times New Roman"/>
              </a:rPr>
              <a:t>Ensuring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availability/production of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more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than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facility.</a:t>
            </a:r>
            <a:endParaRPr dirty="0">
              <a:latin typeface="Times New Roman"/>
              <a:cs typeface="Times New Roman"/>
            </a:endParaRPr>
          </a:p>
          <a:p>
            <a:pPr marL="240029" marR="5080" lvl="1" indent="-227329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dirty="0">
                <a:latin typeface="Times New Roman"/>
                <a:cs typeface="Times New Roman"/>
              </a:rPr>
              <a:t>We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can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have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feeling</a:t>
            </a:r>
            <a:r>
              <a:rPr spc="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prosperity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only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if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we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are</a:t>
            </a:r>
            <a:r>
              <a:rPr spc="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able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to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do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right</a:t>
            </a:r>
            <a:r>
              <a:rPr spc="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assessment</a:t>
            </a:r>
            <a:r>
              <a:rPr spc="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4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our 	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needs.</a:t>
            </a:r>
            <a:endParaRPr dirty="0">
              <a:latin typeface="Times New Roman"/>
              <a:cs typeface="Times New Roman"/>
            </a:endParaRPr>
          </a:p>
          <a:p>
            <a:pPr marL="240029" marR="8255" lvl="1" indent="-227329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dirty="0">
                <a:latin typeface="Times New Roman"/>
                <a:cs typeface="Times New Roman"/>
              </a:rPr>
              <a:t>The</a:t>
            </a:r>
            <a:r>
              <a:rPr spc="29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right</a:t>
            </a:r>
            <a:r>
              <a:rPr spc="3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assessment</a:t>
            </a:r>
            <a:r>
              <a:rPr spc="30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3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3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needs,</a:t>
            </a:r>
            <a:r>
              <a:rPr spc="3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along</a:t>
            </a:r>
            <a:r>
              <a:rPr spc="30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with</a:t>
            </a:r>
            <a:r>
              <a:rPr spc="3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their</a:t>
            </a:r>
            <a:r>
              <a:rPr spc="30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30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quantity,</a:t>
            </a:r>
            <a:r>
              <a:rPr spc="3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will</a:t>
            </a:r>
            <a:r>
              <a:rPr spc="31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Times New Roman"/>
                <a:cs typeface="Times New Roman"/>
              </a:rPr>
              <a:t>come 	</a:t>
            </a:r>
            <a:r>
              <a:rPr dirty="0">
                <a:latin typeface="Times New Roman"/>
                <a:cs typeface="Times New Roman"/>
              </a:rPr>
              <a:t>through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right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understanding.</a:t>
            </a:r>
            <a:endParaRPr dirty="0">
              <a:latin typeface="Times New Roman"/>
              <a:cs typeface="Times New Roman"/>
            </a:endParaRPr>
          </a:p>
          <a:p>
            <a:pPr marL="240029" marR="8255" lvl="1" indent="-227329">
              <a:lnSpc>
                <a:spcPct val="800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dirty="0">
                <a:latin typeface="Times New Roman"/>
                <a:cs typeface="Times New Roman"/>
              </a:rPr>
              <a:t>Without</a:t>
            </a:r>
            <a:r>
              <a:rPr spc="9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that</a:t>
            </a:r>
            <a:r>
              <a:rPr spc="1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right</a:t>
            </a:r>
            <a:r>
              <a:rPr spc="1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assessment,</a:t>
            </a:r>
            <a:r>
              <a:rPr spc="114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10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feeling</a:t>
            </a:r>
            <a:r>
              <a:rPr spc="8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10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prosperity</a:t>
            </a:r>
            <a:r>
              <a:rPr spc="6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cannot</a:t>
            </a:r>
            <a:r>
              <a:rPr spc="1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be</a:t>
            </a:r>
            <a:r>
              <a:rPr spc="9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assured,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regardless</a:t>
            </a:r>
            <a:r>
              <a:rPr spc="114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of 	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availability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or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accumulation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5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facility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that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we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may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have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been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able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to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do.</a:t>
            </a:r>
            <a:endParaRPr dirty="0">
              <a:latin typeface="Times New Roman"/>
              <a:cs typeface="Times New Roman"/>
            </a:endParaRPr>
          </a:p>
          <a:p>
            <a:pPr marL="240029" lvl="1" indent="-227329">
              <a:lnSpc>
                <a:spcPts val="2595"/>
              </a:lnSpc>
              <a:spcBef>
                <a:spcPts val="434"/>
              </a:spcBef>
              <a:buFont typeface="Arial MT"/>
              <a:buChar char="•"/>
              <a:tabLst>
                <a:tab pos="240029" algn="l"/>
              </a:tabLst>
            </a:pPr>
            <a:r>
              <a:rPr dirty="0">
                <a:latin typeface="Times New Roman"/>
                <a:cs typeface="Times New Roman"/>
              </a:rPr>
              <a:t>Just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assessing</a:t>
            </a:r>
            <a:r>
              <a:rPr spc="-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need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is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not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enough.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spc="-40" dirty="0">
                <a:latin typeface="Times New Roman"/>
                <a:cs typeface="Times New Roman"/>
              </a:rPr>
              <a:t>We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need to ensure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availability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or production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Times New Roman"/>
                <a:cs typeface="Times New Roman"/>
              </a:rPr>
              <a:t>of</a:t>
            </a:r>
            <a:endParaRPr dirty="0">
              <a:latin typeface="Times New Roman"/>
              <a:cs typeface="Times New Roman"/>
            </a:endParaRPr>
          </a:p>
          <a:p>
            <a:pPr marL="241300">
              <a:lnSpc>
                <a:spcPts val="2595"/>
              </a:lnSpc>
            </a:pPr>
            <a:r>
              <a:rPr dirty="0">
                <a:latin typeface="Times New Roman"/>
                <a:cs typeface="Times New Roman"/>
              </a:rPr>
              <a:t>more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than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2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quantity.</a:t>
            </a:r>
            <a:endParaRPr dirty="0">
              <a:latin typeface="Times New Roman"/>
              <a:cs typeface="Times New Roman"/>
            </a:endParaRPr>
          </a:p>
          <a:p>
            <a:pPr marL="240029" marR="5080" lvl="1" indent="-227329" algn="just">
              <a:lnSpc>
                <a:spcPct val="80000"/>
              </a:lnSpc>
              <a:spcBef>
                <a:spcPts val="1005"/>
              </a:spcBef>
              <a:buFont typeface="Arial MT"/>
              <a:buChar char="•"/>
              <a:tabLst>
                <a:tab pos="241300" algn="l"/>
              </a:tabLst>
            </a:pPr>
            <a:r>
              <a:rPr dirty="0">
                <a:latin typeface="Times New Roman"/>
                <a:cs typeface="Times New Roman"/>
              </a:rPr>
              <a:t>This requires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skills,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technology</a:t>
            </a:r>
            <a:r>
              <a:rPr spc="-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and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production. With</a:t>
            </a:r>
            <a:r>
              <a:rPr spc="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both of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these, right</a:t>
            </a:r>
            <a:r>
              <a:rPr spc="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assessment </a:t>
            </a:r>
            <a:r>
              <a:rPr spc="-25" dirty="0">
                <a:latin typeface="Times New Roman"/>
                <a:cs typeface="Times New Roman"/>
              </a:rPr>
              <a:t>and 	</a:t>
            </a:r>
            <a:r>
              <a:rPr dirty="0">
                <a:latin typeface="Times New Roman"/>
                <a:cs typeface="Times New Roman"/>
              </a:rPr>
              <a:t>availability,</a:t>
            </a:r>
            <a:r>
              <a:rPr spc="28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we</a:t>
            </a:r>
            <a:r>
              <a:rPr spc="24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have</a:t>
            </a:r>
            <a:r>
              <a:rPr spc="2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more</a:t>
            </a:r>
            <a:r>
              <a:rPr spc="23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than</a:t>
            </a:r>
            <a:r>
              <a:rPr spc="2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required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physical</a:t>
            </a:r>
            <a:r>
              <a:rPr spc="2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facility.</a:t>
            </a:r>
            <a:r>
              <a:rPr spc="2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Over</a:t>
            </a:r>
            <a:r>
              <a:rPr spc="2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and</a:t>
            </a:r>
            <a:r>
              <a:rPr spc="27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above</a:t>
            </a:r>
            <a:r>
              <a:rPr spc="24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that,</a:t>
            </a:r>
            <a:r>
              <a:rPr spc="25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it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is</a:t>
            </a:r>
            <a:r>
              <a:rPr spc="250" dirty="0">
                <a:latin typeface="Times New Roman"/>
                <a:cs typeface="Times New Roman"/>
              </a:rPr>
              <a:t> </a:t>
            </a:r>
            <a:r>
              <a:rPr spc="-50" dirty="0">
                <a:latin typeface="Times New Roman"/>
                <a:cs typeface="Times New Roman"/>
              </a:rPr>
              <a:t>a 	</a:t>
            </a:r>
            <a:r>
              <a:rPr dirty="0">
                <a:latin typeface="Times New Roman"/>
                <a:cs typeface="Times New Roman"/>
              </a:rPr>
              <a:t>matter</a:t>
            </a:r>
            <a:r>
              <a:rPr spc="-3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of</a:t>
            </a:r>
            <a:r>
              <a:rPr spc="-2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feeling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that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we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have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more</a:t>
            </a:r>
            <a:r>
              <a:rPr spc="-25" dirty="0">
                <a:latin typeface="Times New Roman"/>
                <a:cs typeface="Times New Roman"/>
              </a:rPr>
              <a:t> </a:t>
            </a:r>
            <a:r>
              <a:rPr dirty="0">
                <a:latin typeface="Times New Roman"/>
                <a:cs typeface="Times New Roman"/>
              </a:rPr>
              <a:t>than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Times New Roman"/>
                <a:cs typeface="Times New Roman"/>
              </a:rPr>
              <a:t>enough.</a:t>
            </a:r>
            <a:endParaRPr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7220" y="1219200"/>
            <a:ext cx="11109960" cy="461902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spcBef>
                <a:spcPts val="90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Prevailing</a:t>
            </a:r>
            <a:r>
              <a:rPr sz="20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Notions</a:t>
            </a:r>
            <a:r>
              <a:rPr sz="20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8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Prosperity</a:t>
            </a:r>
            <a:endParaRPr sz="2000" dirty="0">
              <a:latin typeface="Times New Roman"/>
              <a:cs typeface="Times New Roman"/>
            </a:endParaRPr>
          </a:p>
          <a:p>
            <a:pPr marL="241300" marR="13335" indent="-228600">
              <a:lnSpc>
                <a:spcPct val="70100"/>
              </a:lnSpc>
              <a:spcBef>
                <a:spcPts val="100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confusion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between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accumulation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feeling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prosperity.</a:t>
            </a:r>
            <a:endParaRPr sz="2000" dirty="0">
              <a:latin typeface="Times New Roman"/>
              <a:cs typeface="Times New Roman"/>
            </a:endParaRPr>
          </a:p>
          <a:p>
            <a:pPr marL="241300" marR="10160" indent="-228600">
              <a:lnSpc>
                <a:spcPct val="70100"/>
              </a:lnSpc>
              <a:spcBef>
                <a:spcPts val="100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generally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assumed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richer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1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are,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more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prosperous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are,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i.e.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more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accumulated,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prosperous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-20" dirty="0">
                <a:latin typeface="Times New Roman"/>
                <a:cs typeface="Times New Roman"/>
              </a:rPr>
              <a:t> are.</a:t>
            </a:r>
            <a:endParaRPr sz="2000" dirty="0">
              <a:latin typeface="Times New Roman"/>
              <a:cs typeface="Times New Roman"/>
            </a:endParaRPr>
          </a:p>
          <a:p>
            <a:pPr marL="241300" marR="6985" indent="-228600">
              <a:lnSpc>
                <a:spcPct val="70100"/>
              </a:lnSpc>
              <a:spcBef>
                <a:spcPts val="98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sort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assumption,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pursue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prosperity</a:t>
            </a:r>
            <a:r>
              <a:rPr sz="2000" spc="1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obsession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profit,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accumulation.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happening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around.</a:t>
            </a:r>
            <a:endParaRPr sz="2000" dirty="0">
              <a:latin typeface="Times New Roman"/>
              <a:cs typeface="Times New Roman"/>
            </a:endParaRPr>
          </a:p>
          <a:p>
            <a:pPr marL="241300" marR="10160" indent="-228600">
              <a:lnSpc>
                <a:spcPct val="70100"/>
              </a:lnSpc>
              <a:spcBef>
                <a:spcPts val="100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major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focus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society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today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accumulation</a:t>
            </a:r>
            <a:r>
              <a:rPr sz="2000" spc="25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facility.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In </a:t>
            </a:r>
            <a:r>
              <a:rPr sz="2000" spc="-10" dirty="0">
                <a:latin typeface="Times New Roman"/>
                <a:cs typeface="Times New Roman"/>
              </a:rPr>
              <a:t>particular,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major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focus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accumulating</a:t>
            </a:r>
            <a:r>
              <a:rPr sz="2000" spc="-10" dirty="0">
                <a:latin typeface="Times New Roman"/>
                <a:cs typeface="Times New Roman"/>
              </a:rPr>
              <a:t> money.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655"/>
              </a:lnSpc>
              <a:spcBef>
                <a:spcPts val="75"/>
              </a:spcBef>
              <a:buFont typeface="Arial MT"/>
              <a:buChar char="•"/>
              <a:tabLst>
                <a:tab pos="240665" algn="l"/>
                <a:tab pos="1304925" algn="l"/>
                <a:tab pos="2127885" algn="l"/>
                <a:tab pos="2588260" algn="l"/>
                <a:tab pos="3171190" algn="l"/>
                <a:tab pos="4231640" algn="l"/>
                <a:tab pos="5530850" algn="l"/>
                <a:tab pos="5969635" algn="l"/>
                <a:tab pos="6557645" algn="l"/>
                <a:tab pos="7508875" algn="l"/>
                <a:tab pos="7911465" algn="l"/>
                <a:tab pos="8972550" algn="l"/>
                <a:tab pos="9484995" algn="l"/>
                <a:tab pos="9813925" algn="l"/>
                <a:tab pos="10576560" algn="l"/>
              </a:tabLst>
            </a:pPr>
            <a:r>
              <a:rPr sz="2000" spc="-10" dirty="0">
                <a:latin typeface="Times New Roman"/>
                <a:cs typeface="Times New Roman"/>
              </a:rPr>
              <a:t>Today,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most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wealth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(money)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world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owned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very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tiny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185"/>
              </a:lnSpc>
              <a:tabLst>
                <a:tab pos="1890395" algn="l"/>
                <a:tab pos="2390140" algn="l"/>
                <a:tab pos="3576320" algn="l"/>
                <a:tab pos="4570095" algn="l"/>
                <a:tab pos="5399405" algn="l"/>
                <a:tab pos="6503034" algn="l"/>
                <a:tab pos="7127875" algn="l"/>
                <a:tab pos="7935595" algn="l"/>
                <a:tab pos="9503410" algn="l"/>
                <a:tab pos="10615930" algn="l"/>
              </a:tabLst>
            </a:pPr>
            <a:r>
              <a:rPr sz="2000" spc="-10" dirty="0">
                <a:latin typeface="Times New Roman"/>
                <a:cs typeface="Times New Roman"/>
              </a:rPr>
              <a:t>percentage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people.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Many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such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people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are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seen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exploiting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others,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and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185"/>
              </a:lnSpc>
            </a:pPr>
            <a:r>
              <a:rPr sz="2000" dirty="0">
                <a:latin typeface="Times New Roman"/>
                <a:cs typeface="Times New Roman"/>
              </a:rPr>
              <a:t>exploiting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Earth,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even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more.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Without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clarity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about</a:t>
            </a:r>
            <a:endParaRPr sz="2000" dirty="0">
              <a:latin typeface="Times New Roman"/>
              <a:cs typeface="Times New Roman"/>
            </a:endParaRPr>
          </a:p>
          <a:p>
            <a:pPr marL="241300" marR="8255">
              <a:lnSpc>
                <a:spcPct val="70000"/>
              </a:lnSpc>
              <a:spcBef>
                <a:spcPts val="465"/>
              </a:spcBef>
            </a:pP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much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required,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</a:t>
            </a:r>
            <a:r>
              <a:rPr sz="2000" spc="1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unlimited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quantity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1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facility,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almost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any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means.</a:t>
            </a:r>
            <a:endParaRPr sz="2000" dirty="0">
              <a:latin typeface="Times New Roman"/>
              <a:cs typeface="Times New Roman"/>
            </a:endParaRPr>
          </a:p>
          <a:p>
            <a:pPr marL="241300" indent="-228600">
              <a:lnSpc>
                <a:spcPts val="2650"/>
              </a:lnSpc>
              <a:spcBef>
                <a:spcPts val="5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First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efforts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legal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means,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then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slip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even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illegal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means.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This</a:t>
            </a:r>
            <a:endParaRPr sz="2000" dirty="0">
              <a:latin typeface="Times New Roman"/>
              <a:cs typeface="Times New Roman"/>
            </a:endParaRPr>
          </a:p>
          <a:p>
            <a:pPr marL="241300" marR="6985">
              <a:lnSpc>
                <a:spcPct val="70100"/>
              </a:lnSpc>
              <a:spcBef>
                <a:spcPts val="464"/>
              </a:spcBef>
              <a:tabLst>
                <a:tab pos="649605" algn="l"/>
                <a:tab pos="1167765" algn="l"/>
                <a:tab pos="2399665" algn="l"/>
                <a:tab pos="2990850" algn="l"/>
                <a:tab pos="4256405" algn="l"/>
                <a:tab pos="5546090" algn="l"/>
                <a:tab pos="5954395" algn="l"/>
                <a:tab pos="7466330" algn="l"/>
                <a:tab pos="8131175" algn="l"/>
                <a:tab pos="8978265" algn="l"/>
                <a:tab pos="9384030" algn="l"/>
                <a:tab pos="9716770" algn="l"/>
                <a:tab pos="10820400" algn="l"/>
              </a:tabLst>
            </a:pP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all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because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the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quantity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required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undefined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and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there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50" dirty="0">
                <a:latin typeface="Times New Roman"/>
                <a:cs typeface="Times New Roman"/>
              </a:rPr>
              <a:t>a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feeling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of </a:t>
            </a:r>
            <a:r>
              <a:rPr sz="2000" spc="-10" dirty="0">
                <a:latin typeface="Times New Roman"/>
                <a:cs typeface="Times New Roman"/>
              </a:rPr>
              <a:t>deprivation!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4745" y="1662125"/>
            <a:ext cx="475487" cy="33863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4745" y="2119884"/>
            <a:ext cx="475487" cy="33832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066800" y="533400"/>
            <a:ext cx="10363835" cy="5978525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spcBef>
                <a:spcPts val="800"/>
              </a:spcBef>
            </a:pPr>
            <a:r>
              <a:rPr sz="2400" b="1" dirty="0">
                <a:latin typeface="Times New Roman"/>
                <a:cs typeface="Times New Roman"/>
              </a:rPr>
              <a:t>Need for</a:t>
            </a:r>
            <a:r>
              <a:rPr sz="2400" b="1" spc="-125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Value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Education</a:t>
            </a:r>
            <a:endParaRPr sz="2400" dirty="0">
              <a:latin typeface="Times New Roman"/>
              <a:cs typeface="Times New Roman"/>
            </a:endParaRPr>
          </a:p>
          <a:p>
            <a:pPr marL="240029" marR="10160" indent="-227329">
              <a:lnSpc>
                <a:spcPts val="260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beings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aspire</a:t>
            </a:r>
            <a:r>
              <a:rPr sz="2400" spc="1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happy,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fulfilling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life.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being,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are 	</a:t>
            </a:r>
            <a:r>
              <a:rPr sz="2400" dirty="0">
                <a:latin typeface="Times New Roman"/>
                <a:cs typeface="Times New Roman"/>
              </a:rPr>
              <a:t>two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important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questions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pertaining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this:</a:t>
            </a:r>
            <a:endParaRPr sz="2400" dirty="0">
              <a:latin typeface="Times New Roman"/>
              <a:cs typeface="Times New Roman"/>
            </a:endParaRPr>
          </a:p>
          <a:p>
            <a:pPr marL="548640" indent="-535940">
              <a:spcBef>
                <a:spcPts val="675"/>
              </a:spcBef>
              <a:buFont typeface="Arial MT"/>
              <a:buChar char="•"/>
              <a:tabLst>
                <a:tab pos="548640" algn="l"/>
              </a:tabLst>
            </a:pP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aspiration?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(What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do?)</a:t>
            </a:r>
            <a:endParaRPr sz="2400" dirty="0">
              <a:latin typeface="Times New Roman"/>
              <a:cs typeface="Times New Roman"/>
            </a:endParaRPr>
          </a:p>
          <a:p>
            <a:pPr marL="554990" indent="-542290">
              <a:spcBef>
                <a:spcPts val="725"/>
              </a:spcBef>
              <a:buFont typeface="Arial MT"/>
              <a:buChar char="•"/>
              <a:tabLst>
                <a:tab pos="554990" algn="l"/>
              </a:tabLst>
            </a:pP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aspiration?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(How to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do?)</a:t>
            </a:r>
            <a:endParaRPr sz="2400" dirty="0">
              <a:latin typeface="Times New Roman"/>
              <a:cs typeface="Times New Roman"/>
            </a:endParaRPr>
          </a:p>
          <a:p>
            <a:pPr marL="240029" marR="6985" indent="-227329" algn="just">
              <a:lnSpc>
                <a:spcPts val="2590"/>
              </a:lnSpc>
              <a:spcBef>
                <a:spcPts val="102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purpose</a:t>
            </a:r>
            <a:r>
              <a:rPr sz="2400" spc="6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8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8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7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facilitate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6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development</a:t>
            </a:r>
            <a:r>
              <a:rPr sz="2400" spc="8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clarity</a:t>
            </a:r>
            <a:r>
              <a:rPr sz="2400" spc="5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75" dirty="0">
                <a:latin typeface="Times New Roman"/>
                <a:cs typeface="Times New Roman"/>
              </a:rPr>
              <a:t> 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aspiration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adequate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competence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actualize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it.</a:t>
            </a:r>
            <a:endParaRPr sz="2400" dirty="0">
              <a:latin typeface="Times New Roman"/>
              <a:cs typeface="Times New Roman"/>
            </a:endParaRPr>
          </a:p>
          <a:p>
            <a:pPr marL="240029" marR="7620" indent="-227329" algn="just">
              <a:lnSpc>
                <a:spcPts val="259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this,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essential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happy,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fulfilling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successful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life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 	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really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valuable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being;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purpose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 human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being?</a:t>
            </a:r>
            <a:endParaRPr sz="2400" dirty="0">
              <a:latin typeface="Times New Roman"/>
              <a:cs typeface="Times New Roman"/>
            </a:endParaRPr>
          </a:p>
          <a:p>
            <a:pPr marL="240029" marR="7620" indent="-227329" algn="just">
              <a:lnSpc>
                <a:spcPct val="90100"/>
              </a:lnSpc>
              <a:spcBef>
                <a:spcPts val="969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Understanding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really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valuable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human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being,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domain.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subject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which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enables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2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domain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called 	</a:t>
            </a:r>
            <a:r>
              <a:rPr sz="2400" spc="-40" dirty="0">
                <a:latin typeface="Times New Roman"/>
                <a:cs typeface="Times New Roman"/>
              </a:rPr>
              <a:t>Value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(VE).</a:t>
            </a:r>
            <a:endParaRPr sz="2400" dirty="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ct val="900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enables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understand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aspirations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visualize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goals</a:t>
            </a:r>
            <a:r>
              <a:rPr sz="2400" spc="1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fulfilling 	</a:t>
            </a:r>
            <a:r>
              <a:rPr sz="2400" dirty="0">
                <a:latin typeface="Times New Roman"/>
                <a:cs typeface="Times New Roman"/>
              </a:rPr>
              <a:t>life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indicates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direction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their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fulfillment.</a:t>
            </a:r>
            <a:r>
              <a:rPr sz="2400" spc="2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relation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issues,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it 	</a:t>
            </a:r>
            <a:r>
              <a:rPr sz="2400" dirty="0">
                <a:latin typeface="Times New Roman"/>
                <a:cs typeface="Times New Roman"/>
              </a:rPr>
              <a:t>also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helps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remove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confusions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contradictions.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2942" y="762000"/>
            <a:ext cx="10978515" cy="563689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240029" marR="10160" indent="-227329" algn="just">
              <a:lnSpc>
                <a:spcPct val="90100"/>
              </a:lnSpc>
              <a:spcBef>
                <a:spcPts val="3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sense,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VE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addresses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issues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relatedto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„what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do?‟.</a:t>
            </a:r>
            <a:r>
              <a:rPr sz="2400" spc="2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2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also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necessary</a:t>
            </a:r>
            <a:r>
              <a:rPr sz="2400" spc="1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dirty="0">
                <a:latin typeface="Times New Roman"/>
                <a:cs typeface="Times New Roman"/>
              </a:rPr>
              <a:t>learn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actualize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aspirations.</a:t>
            </a:r>
            <a:r>
              <a:rPr sz="2400" spc="50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domain.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subject</a:t>
            </a:r>
            <a:r>
              <a:rPr sz="2400" spc="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which 	</a:t>
            </a:r>
            <a:r>
              <a:rPr sz="2400" dirty="0">
                <a:latin typeface="Times New Roman"/>
                <a:cs typeface="Times New Roman"/>
              </a:rPr>
              <a:t>enables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Development(SD).</a:t>
            </a:r>
            <a:endParaRPr sz="2400" dirty="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ts val="2590"/>
              </a:lnSpc>
              <a:spcBef>
                <a:spcPts val="102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enables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 science,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technology,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management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 for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fulfilling 	</a:t>
            </a:r>
            <a:r>
              <a:rPr sz="2400" dirty="0">
                <a:latin typeface="Times New Roman"/>
                <a:cs typeface="Times New Roman"/>
              </a:rPr>
              <a:t>our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aspiration.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sense,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addresses 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issues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do?</a:t>
            </a:r>
            <a:endParaRPr sz="2400" dirty="0">
              <a:latin typeface="Times New Roman"/>
              <a:cs typeface="Times New Roman"/>
            </a:endParaRPr>
          </a:p>
          <a:p>
            <a:pPr marL="240029" marR="7620" indent="-227329" algn="just">
              <a:lnSpc>
                <a:spcPct val="90100"/>
              </a:lnSpc>
              <a:spcBef>
                <a:spcPts val="97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3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go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hand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hand.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Both</a:t>
            </a:r>
            <a:r>
              <a:rPr sz="2400" spc="3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3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3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required.</a:t>
            </a:r>
            <a:r>
              <a:rPr sz="2400" spc="3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3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 	</a:t>
            </a:r>
            <a:r>
              <a:rPr sz="2400" dirty="0">
                <a:latin typeface="Times New Roman"/>
                <a:cs typeface="Times New Roman"/>
              </a:rPr>
              <a:t>essential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complementarily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between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two.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priority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values,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skills;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i.e.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first 	</a:t>
            </a:r>
            <a:r>
              <a:rPr sz="2400" dirty="0">
                <a:latin typeface="Times New Roman"/>
                <a:cs typeface="Times New Roman"/>
              </a:rPr>
              <a:t>understanding</a:t>
            </a:r>
            <a:r>
              <a:rPr sz="2400" spc="4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„what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do‟</a:t>
            </a:r>
            <a:r>
              <a:rPr sz="2400" spc="4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then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developing</a:t>
            </a:r>
            <a:r>
              <a:rPr sz="2400" spc="4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5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4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how</a:t>
            </a:r>
            <a:r>
              <a:rPr sz="2400" spc="5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8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do.</a:t>
            </a:r>
            <a:r>
              <a:rPr sz="2400" spc="4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509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 	</a:t>
            </a:r>
            <a:r>
              <a:rPr sz="2400" dirty="0">
                <a:latin typeface="Times New Roman"/>
                <a:cs typeface="Times New Roman"/>
              </a:rPr>
              <a:t>course,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checking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results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fulfilling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life!</a:t>
            </a:r>
            <a:endParaRPr sz="2400" dirty="0">
              <a:latin typeface="Times New Roman"/>
              <a:cs typeface="Times New Roman"/>
            </a:endParaRPr>
          </a:p>
          <a:p>
            <a:pPr marL="240029" indent="-227329" algn="just">
              <a:spcBef>
                <a:spcPts val="72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present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system has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largely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become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skill-</a:t>
            </a:r>
            <a:r>
              <a:rPr sz="2400" spc="-10" dirty="0">
                <a:latin typeface="Times New Roman"/>
                <a:cs typeface="Times New Roman"/>
              </a:rPr>
              <a:t>biased.</a:t>
            </a:r>
            <a:endParaRPr sz="2400" dirty="0">
              <a:latin typeface="Times New Roman"/>
              <a:cs typeface="Times New Roman"/>
            </a:endParaRPr>
          </a:p>
          <a:p>
            <a:pPr marL="240029" marR="6350" indent="-227329" algn="just">
              <a:lnSpc>
                <a:spcPct val="9000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developing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skills,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prime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emphasis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science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technology,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without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base 	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values.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4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only</a:t>
            </a:r>
            <a:r>
              <a:rPr sz="2400" spc="3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help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provide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409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means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4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achieve</a:t>
            </a:r>
            <a:r>
              <a:rPr sz="2400" spc="40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4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4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considered 	valuable.</a:t>
            </a:r>
            <a:endParaRPr sz="2400" dirty="0">
              <a:latin typeface="Times New Roman"/>
              <a:cs typeface="Times New Roman"/>
            </a:endParaRPr>
          </a:p>
          <a:p>
            <a:pPr marL="240029" marR="10795" indent="-227329" algn="just">
              <a:lnSpc>
                <a:spcPts val="2590"/>
              </a:lnSpc>
              <a:spcBef>
                <a:spcPts val="105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2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within</a:t>
            </a:r>
            <a:r>
              <a:rPr sz="2400" spc="2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scope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science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technology</a:t>
            </a:r>
            <a:r>
              <a:rPr sz="2400" spc="2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provide</a:t>
            </a:r>
            <a:r>
              <a:rPr sz="2400" spc="2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2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way</a:t>
            </a:r>
            <a:r>
              <a:rPr sz="2400" spc="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54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decide</a:t>
            </a:r>
            <a:r>
              <a:rPr sz="2400" spc="2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what 	</a:t>
            </a:r>
            <a:r>
              <a:rPr sz="2400" dirty="0">
                <a:latin typeface="Times New Roman"/>
                <a:cs typeface="Times New Roman"/>
              </a:rPr>
              <a:t>really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valuable.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7860" y="1066800"/>
            <a:ext cx="11028680" cy="262064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240029" marR="5715" indent="-227329" algn="just">
              <a:lnSpc>
                <a:spcPts val="2590"/>
              </a:lnSpc>
              <a:spcBef>
                <a:spcPts val="42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consequence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skill-</a:t>
            </a:r>
            <a:r>
              <a:rPr sz="2400" dirty="0">
                <a:latin typeface="Times New Roman"/>
                <a:cs typeface="Times New Roman"/>
              </a:rPr>
              <a:t>based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clearly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visible</a:t>
            </a:r>
            <a:r>
              <a:rPr sz="2400" spc="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form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serious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crises 	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individual,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societal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environmental</a:t>
            </a:r>
            <a:r>
              <a:rPr sz="2400" spc="-10" dirty="0">
                <a:latin typeface="Times New Roman"/>
                <a:cs typeface="Times New Roman"/>
              </a:rPr>
              <a:t> level.</a:t>
            </a:r>
            <a:endParaRPr sz="2400">
              <a:latin typeface="Times New Roman"/>
              <a:cs typeface="Times New Roman"/>
            </a:endParaRPr>
          </a:p>
          <a:p>
            <a:pPr marL="240029" marR="6350" indent="-227329" algn="just">
              <a:lnSpc>
                <a:spcPts val="2590"/>
              </a:lnSpc>
              <a:spcBef>
                <a:spcPts val="990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Thus,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there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strong need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rectify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situation.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Value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crucial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missing 	</a:t>
            </a:r>
            <a:r>
              <a:rPr sz="2400" dirty="0">
                <a:latin typeface="Times New Roman"/>
                <a:cs typeface="Times New Roman"/>
              </a:rPr>
              <a:t>link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present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-10" dirty="0">
                <a:latin typeface="Times New Roman"/>
                <a:cs typeface="Times New Roman"/>
              </a:rPr>
              <a:t> system.</a:t>
            </a:r>
            <a:endParaRPr sz="24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ts val="259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400" dirty="0">
                <a:latin typeface="Times New Roman"/>
                <a:cs typeface="Times New Roman"/>
              </a:rPr>
              <a:t>But  more</a:t>
            </a:r>
            <a:r>
              <a:rPr sz="2400" spc="5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importantly,</a:t>
            </a:r>
            <a:r>
              <a:rPr sz="2400" spc="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prime  need  of</a:t>
            </a:r>
            <a:r>
              <a:rPr sz="2400" spc="5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value</a:t>
            </a:r>
            <a:r>
              <a:rPr sz="2400" spc="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education</a:t>
            </a:r>
            <a:r>
              <a:rPr sz="2400" spc="5" dirty="0">
                <a:latin typeface="Times New Roman"/>
                <a:cs typeface="Times New Roman"/>
              </a:rPr>
              <a:t>  </a:t>
            </a:r>
            <a:r>
              <a:rPr sz="2400" dirty="0">
                <a:latin typeface="Times New Roman"/>
                <a:cs typeface="Times New Roman"/>
              </a:rPr>
              <a:t>is  to  understand  </a:t>
            </a:r>
            <a:r>
              <a:rPr sz="2400" spc="-10" dirty="0">
                <a:latin typeface="Times New Roman"/>
                <a:cs typeface="Times New Roman"/>
              </a:rPr>
              <a:t>human 	</a:t>
            </a:r>
            <a:r>
              <a:rPr sz="2400" dirty="0">
                <a:latin typeface="Times New Roman"/>
                <a:cs typeface="Times New Roman"/>
              </a:rPr>
              <a:t>aspirations,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discover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what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truly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valuable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life;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work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out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program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its 	</a:t>
            </a:r>
            <a:r>
              <a:rPr sz="2400" spc="-10" dirty="0">
                <a:latin typeface="Times New Roman"/>
                <a:cs typeface="Times New Roman"/>
              </a:rPr>
              <a:t>fulfillment.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7542" y="990600"/>
            <a:ext cx="11029315" cy="354711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12700">
              <a:spcBef>
                <a:spcPts val="790"/>
              </a:spcBef>
            </a:pP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Guidelines</a:t>
            </a:r>
            <a:r>
              <a:rPr sz="2400" b="1" u="sng" spc="-7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</a:t>
            </a:r>
            <a:r>
              <a:rPr sz="2400" b="1" u="sng" spc="-1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Value</a:t>
            </a:r>
            <a:r>
              <a:rPr sz="2400" b="1" u="sng" spc="-6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Education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lnSpc>
                <a:spcPts val="2735"/>
              </a:lnSpc>
              <a:spcBef>
                <a:spcPts val="695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input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qualify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Value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Education,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following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guidelines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content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</a:t>
            </a:r>
            <a:endParaRPr sz="2400">
              <a:latin typeface="Times New Roman"/>
              <a:cs typeface="Times New Roman"/>
            </a:endParaRPr>
          </a:p>
          <a:p>
            <a:pPr marL="241300">
              <a:lnSpc>
                <a:spcPts val="2735"/>
              </a:lnSpc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course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important: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spcBef>
                <a:spcPts val="725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spc="-10" dirty="0">
                <a:latin typeface="Times New Roman"/>
                <a:cs typeface="Times New Roman"/>
              </a:rPr>
              <a:t>Universal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spcBef>
                <a:spcPts val="72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spc="-10" dirty="0">
                <a:latin typeface="Times New Roman"/>
                <a:cs typeface="Times New Roman"/>
              </a:rPr>
              <a:t>Rational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spcBef>
                <a:spcPts val="695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Natural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Verifiable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spcBef>
                <a:spcPts val="725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Encompassing</a:t>
            </a:r>
            <a:endParaRPr sz="2400">
              <a:latin typeface="Times New Roman"/>
              <a:cs typeface="Times New Roman"/>
            </a:endParaRPr>
          </a:p>
          <a:p>
            <a:pPr marL="240029" indent="-227329">
              <a:spcBef>
                <a:spcPts val="720"/>
              </a:spcBef>
              <a:buFont typeface="Arial MT"/>
              <a:buChar char="•"/>
              <a:tabLst>
                <a:tab pos="240029" algn="l"/>
              </a:tabLst>
            </a:pPr>
            <a:r>
              <a:rPr sz="2400" dirty="0">
                <a:latin typeface="Times New Roman"/>
                <a:cs typeface="Times New Roman"/>
              </a:rPr>
              <a:t>Leading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Harmony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1695653"/>
            <a:ext cx="438912" cy="3112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2089404"/>
            <a:ext cx="438912" cy="31089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5141976"/>
            <a:ext cx="438912" cy="31089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5534863"/>
            <a:ext cx="438912" cy="3112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5931712"/>
            <a:ext cx="438912" cy="31089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24713" y="741871"/>
            <a:ext cx="11029315" cy="5500737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>
              <a:spcBef>
                <a:spcPts val="550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Content</a:t>
            </a:r>
            <a:r>
              <a:rPr sz="20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Value</a:t>
            </a:r>
            <a:r>
              <a:rPr sz="20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Education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45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 entity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participation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 the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larger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order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which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part.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484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content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scope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study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encompassing,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i.e.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480"/>
              </a:spcBef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cover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dimensions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thought,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behaviour,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work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realization.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455"/>
              </a:spcBef>
            </a:pP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cover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levels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living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individual,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family,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society,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existence.</a:t>
            </a:r>
            <a:endParaRPr sz="2000" dirty="0">
              <a:latin typeface="Times New Roman"/>
              <a:cs typeface="Times New Roman"/>
            </a:endParaRPr>
          </a:p>
          <a:p>
            <a:pPr marL="241300" marR="5080" indent="-228600" algn="just">
              <a:lnSpc>
                <a:spcPct val="8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Accordingly,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content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Value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Education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has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3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understand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3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being,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human </a:t>
            </a:r>
            <a:r>
              <a:rPr sz="2000" dirty="0">
                <a:latin typeface="Times New Roman"/>
                <a:cs typeface="Times New Roman"/>
              </a:rPr>
              <a:t>aspirations,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happiness;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understand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goal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life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comprehensively;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understand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other </a:t>
            </a:r>
            <a:r>
              <a:rPr sz="2000" dirty="0">
                <a:latin typeface="Times New Roman"/>
                <a:cs typeface="Times New Roman"/>
              </a:rPr>
              <a:t>entities</a:t>
            </a:r>
            <a:r>
              <a:rPr sz="2000" spc="5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  nature,</a:t>
            </a:r>
            <a:r>
              <a:rPr sz="2000" spc="5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innate</a:t>
            </a:r>
            <a:r>
              <a:rPr sz="2000" spc="5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inter-</a:t>
            </a:r>
            <a:r>
              <a:rPr sz="2000" dirty="0">
                <a:latin typeface="Times New Roman"/>
                <a:cs typeface="Times New Roman"/>
              </a:rPr>
              <a:t>connectedness,</a:t>
            </a:r>
            <a:r>
              <a:rPr sz="2000" spc="5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  harmony</a:t>
            </a:r>
            <a:r>
              <a:rPr sz="2000" spc="5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nature/existence</a:t>
            </a:r>
            <a:r>
              <a:rPr sz="2000" spc="54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and </a:t>
            </a:r>
            <a:r>
              <a:rPr sz="2000" dirty="0">
                <a:latin typeface="Times New Roman"/>
                <a:cs typeface="Times New Roman"/>
              </a:rPr>
              <a:t>finally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role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nature/existence.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 algn="just">
              <a:spcBef>
                <a:spcPts val="480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Continuous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Happiness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 Prosperity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Basic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Human</a:t>
            </a:r>
            <a:r>
              <a:rPr sz="2000" spc="-1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Aspirations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 algn="just">
              <a:lnSpc>
                <a:spcPts val="2375"/>
              </a:lnSpc>
              <a:spcBef>
                <a:spcPts val="459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Whatever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think,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whatever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end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mind.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end</a:t>
            </a:r>
            <a:r>
              <a:rPr sz="2000" spc="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basic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375"/>
              </a:lnSpc>
            </a:pPr>
            <a:r>
              <a:rPr sz="2000" spc="-10" dirty="0">
                <a:latin typeface="Times New Roman"/>
                <a:cs typeface="Times New Roman"/>
              </a:rPr>
              <a:t>aspiration.</a:t>
            </a:r>
            <a:endParaRPr sz="2000" dirty="0">
              <a:latin typeface="Times New Roman"/>
              <a:cs typeface="Times New Roman"/>
            </a:endParaRPr>
          </a:p>
          <a:p>
            <a:pPr marL="240665" marR="8103234" indent="-228600">
              <a:lnSpc>
                <a:spcPct val="118300"/>
              </a:lnSpc>
              <a:buFont typeface="Arial MT"/>
              <a:buChar char="•"/>
              <a:tabLst>
                <a:tab pos="299085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ask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yourself: 	</a:t>
            </a: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 </a:t>
            </a:r>
            <a:r>
              <a:rPr sz="2000" spc="-10" dirty="0">
                <a:latin typeface="Times New Roman"/>
                <a:cs typeface="Times New Roman"/>
              </a:rPr>
              <a:t>happy?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455"/>
              </a:spcBef>
            </a:pP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 want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prosperous?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484"/>
              </a:spcBef>
            </a:pPr>
            <a:r>
              <a:rPr sz="2000" dirty="0">
                <a:latin typeface="Times New Roman"/>
                <a:cs typeface="Times New Roman"/>
              </a:rPr>
              <a:t>Do I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want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continuity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happiness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prosperity?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3769741"/>
            <a:ext cx="438912" cy="31089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4132454"/>
            <a:ext cx="438912" cy="31089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5452871"/>
            <a:ext cx="438912" cy="31089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5815889"/>
            <a:ext cx="438912" cy="31089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90372" y="838200"/>
            <a:ext cx="11030585" cy="5536772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>
              <a:spcBef>
                <a:spcPts val="295"/>
              </a:spcBef>
            </a:pP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Basic</a:t>
            </a:r>
            <a:r>
              <a:rPr sz="2000" b="1" u="sng" spc="-6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Requirements</a:t>
            </a:r>
            <a:r>
              <a:rPr sz="2000" b="1" u="sng" spc="-5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</a:t>
            </a:r>
            <a:r>
              <a:rPr sz="2000" b="1" u="sng" spc="-9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Fulfillment</a:t>
            </a:r>
            <a:r>
              <a:rPr sz="2000" b="1" u="sng" spc="-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of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Human</a:t>
            </a:r>
            <a:r>
              <a:rPr sz="2000" b="1" u="sng" spc="-1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Aspirations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245"/>
              </a:lnSpc>
              <a:spcBef>
                <a:spcPts val="190"/>
              </a:spcBef>
              <a:buFont typeface="Arial MT"/>
              <a:buChar char="•"/>
              <a:tabLst>
                <a:tab pos="240665" algn="l"/>
                <a:tab pos="9707245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fulfilled our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basic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aspiration,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always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so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affirmative.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quite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 gap between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basic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aspiration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state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being.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lnSpc>
                <a:spcPts val="2245"/>
              </a:lnSpc>
              <a:spcBef>
                <a:spcPts val="220"/>
              </a:spcBef>
              <a:buFont typeface="Arial MT"/>
              <a:buChar char="•"/>
              <a:tabLst>
                <a:tab pos="240665" algn="l"/>
                <a:tab pos="2326640" algn="l"/>
                <a:tab pos="6292850" algn="l"/>
                <a:tab pos="9060815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reflect</a:t>
            </a:r>
            <a:r>
              <a:rPr sz="2000" dirty="0">
                <a:latin typeface="Times New Roman"/>
                <a:cs typeface="Times New Roman"/>
              </a:rPr>
              <a:t>	on</a:t>
            </a:r>
            <a:r>
              <a:rPr sz="2000" spc="3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4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making,</a:t>
            </a:r>
            <a:r>
              <a:rPr sz="2000" dirty="0">
                <a:latin typeface="Times New Roman"/>
                <a:cs typeface="Times New Roman"/>
              </a:rPr>
              <a:t>	we</a:t>
            </a:r>
            <a:r>
              <a:rPr sz="2000" spc="4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4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easily</a:t>
            </a:r>
            <a:r>
              <a:rPr sz="2000" spc="3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see</a:t>
            </a:r>
            <a:r>
              <a:rPr sz="2000" spc="42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that</a:t>
            </a:r>
            <a:r>
              <a:rPr sz="2000" dirty="0">
                <a:latin typeface="Times New Roman"/>
                <a:cs typeface="Times New Roman"/>
              </a:rPr>
              <a:t>	we</a:t>
            </a:r>
            <a:r>
              <a:rPr sz="2000" spc="4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43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generally</a:t>
            </a:r>
            <a:endParaRPr sz="2000" dirty="0">
              <a:latin typeface="Times New Roman"/>
              <a:cs typeface="Times New Roman"/>
            </a:endParaRPr>
          </a:p>
          <a:p>
            <a:pPr marL="241300">
              <a:lnSpc>
                <a:spcPts val="2245"/>
              </a:lnSpc>
            </a:pPr>
            <a:r>
              <a:rPr sz="2000" dirty="0">
                <a:latin typeface="Times New Roman"/>
                <a:cs typeface="Times New Roman"/>
              </a:rPr>
              <a:t>working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accumulation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facility!</a:t>
            </a:r>
            <a:endParaRPr sz="2000" dirty="0">
              <a:latin typeface="Times New Roman"/>
              <a:cs typeface="Times New Roman"/>
            </a:endParaRPr>
          </a:p>
          <a:p>
            <a:pPr marL="241300" marR="5080" indent="-228600">
              <a:lnSpc>
                <a:spcPct val="7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basic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problem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assumed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„happiness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prosperity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will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automatically </a:t>
            </a:r>
            <a:r>
              <a:rPr sz="2000" dirty="0">
                <a:latin typeface="Times New Roman"/>
                <a:cs typeface="Times New Roman"/>
              </a:rPr>
              <a:t>come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enough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facility‟.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19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something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need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explore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own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life.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Where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putting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our</a:t>
            </a:r>
            <a:r>
              <a:rPr sz="2000" spc="-10" dirty="0">
                <a:latin typeface="Times New Roman"/>
                <a:cs typeface="Times New Roman"/>
              </a:rPr>
              <a:t> effort?</a:t>
            </a:r>
            <a:endParaRPr sz="2000" dirty="0">
              <a:latin typeface="Times New Roman"/>
              <a:cs typeface="Times New Roman"/>
            </a:endParaRPr>
          </a:p>
          <a:p>
            <a:pPr marL="241300" marR="7620" indent="-228600">
              <a:lnSpc>
                <a:spcPct val="70000"/>
              </a:lnSpc>
              <a:spcBef>
                <a:spcPts val="101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continuity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happiness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prosperity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achieved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just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accumulating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 </a:t>
            </a:r>
            <a:r>
              <a:rPr sz="2000" dirty="0">
                <a:latin typeface="Times New Roman"/>
                <a:cs typeface="Times New Roman"/>
              </a:rPr>
              <a:t>then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what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else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essential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do?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Lets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try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by asking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question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 </a:t>
            </a:r>
            <a:r>
              <a:rPr sz="2000" spc="-10" dirty="0">
                <a:latin typeface="Times New Roman"/>
                <a:cs typeface="Times New Roman"/>
              </a:rPr>
              <a:t>ourselves: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215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unhappiness</a:t>
            </a:r>
            <a:r>
              <a:rPr sz="2000" spc="-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my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family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195"/>
              </a:spcBef>
            </a:pPr>
            <a:r>
              <a:rPr sz="2000" dirty="0">
                <a:latin typeface="Times New Roman"/>
                <a:cs typeface="Times New Roman"/>
              </a:rPr>
              <a:t>More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due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lack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or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215"/>
              </a:spcBef>
            </a:pPr>
            <a:r>
              <a:rPr sz="2000" dirty="0">
                <a:latin typeface="Times New Roman"/>
                <a:cs typeface="Times New Roman"/>
              </a:rPr>
              <a:t>More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due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lack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fulfillment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relationship?</a:t>
            </a:r>
            <a:endParaRPr sz="2000" dirty="0">
              <a:latin typeface="Times New Roman"/>
              <a:cs typeface="Times New Roman"/>
            </a:endParaRPr>
          </a:p>
          <a:p>
            <a:pPr marL="241300" marR="8255" indent="-228600">
              <a:lnSpc>
                <a:spcPct val="70000"/>
              </a:lnSpc>
              <a:spcBef>
                <a:spcPts val="101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When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explore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into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it,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will</a:t>
            </a:r>
            <a:r>
              <a:rPr sz="2000" spc="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major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reason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unhappiness</a:t>
            </a:r>
            <a:r>
              <a:rPr sz="2000" spc="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8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family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lack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fulfillment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</a:t>
            </a:r>
            <a:r>
              <a:rPr sz="2000" spc="-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not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just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lack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facility.</a:t>
            </a:r>
            <a:endParaRPr sz="2000" dirty="0">
              <a:latin typeface="Times New Roman"/>
              <a:cs typeface="Times New Roman"/>
            </a:endParaRPr>
          </a:p>
          <a:p>
            <a:pPr marL="240665" indent="-227965">
              <a:spcBef>
                <a:spcPts val="190"/>
              </a:spcBef>
              <a:buFont typeface="Arial MT"/>
              <a:buChar char="•"/>
              <a:tabLst>
                <a:tab pos="240665" algn="l"/>
              </a:tabLst>
            </a:pPr>
            <a:r>
              <a:rPr sz="2000" dirty="0">
                <a:latin typeface="Times New Roman"/>
                <a:cs typeface="Times New Roman"/>
              </a:rPr>
              <a:t>Now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look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at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investment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effort,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out: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219"/>
              </a:spcBef>
            </a:pP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much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time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investing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facility,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and</a:t>
            </a:r>
            <a:endParaRPr sz="2000" dirty="0">
              <a:latin typeface="Times New Roman"/>
              <a:cs typeface="Times New Roman"/>
            </a:endParaRPr>
          </a:p>
          <a:p>
            <a:pPr marL="299085">
              <a:spcBef>
                <a:spcPts val="215"/>
              </a:spcBef>
            </a:pPr>
            <a:r>
              <a:rPr sz="2000" dirty="0">
                <a:latin typeface="Times New Roman"/>
                <a:cs typeface="Times New Roman"/>
              </a:rPr>
              <a:t>How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much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time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effort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investing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fulfillment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10" dirty="0">
                <a:latin typeface="Times New Roman"/>
                <a:cs typeface="Times New Roman"/>
              </a:rPr>
              <a:t> relationship?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1214375"/>
            <a:ext cx="475488" cy="33832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0372" y="1634693"/>
            <a:ext cx="475488" cy="338632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90372" y="990600"/>
            <a:ext cx="11029315" cy="5278368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40029" marR="6985" indent="-227329">
              <a:lnSpc>
                <a:spcPts val="2300"/>
              </a:lnSpc>
              <a:spcBef>
                <a:spcPts val="660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So,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can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conclude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</a:t>
            </a:r>
            <a:r>
              <a:rPr sz="2000" spc="1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necessary</a:t>
            </a:r>
            <a:r>
              <a:rPr sz="2000" spc="1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animals;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2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necessary</a:t>
            </a:r>
            <a:r>
              <a:rPr sz="2000" spc="17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for 	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beings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also.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However:</a:t>
            </a:r>
            <a:endParaRPr sz="2000">
              <a:latin typeface="Times New Roman"/>
              <a:cs typeface="Times New Roman"/>
            </a:endParaRPr>
          </a:p>
          <a:p>
            <a:pPr marL="326390">
              <a:spcBef>
                <a:spcPts val="434"/>
              </a:spcBef>
            </a:pP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animals,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facility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necessary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well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adequate.</a:t>
            </a:r>
            <a:endParaRPr sz="2000">
              <a:latin typeface="Times New Roman"/>
              <a:cs typeface="Times New Roman"/>
            </a:endParaRPr>
          </a:p>
          <a:p>
            <a:pPr marL="390525">
              <a:lnSpc>
                <a:spcPts val="2595"/>
              </a:lnSpc>
              <a:spcBef>
                <a:spcPts val="430"/>
              </a:spcBef>
              <a:tabLst>
                <a:tab pos="951230" algn="l"/>
                <a:tab pos="1920875" algn="l"/>
                <a:tab pos="2929890" algn="l"/>
                <a:tab pos="4082415" algn="l"/>
                <a:tab pos="5079365" algn="l"/>
                <a:tab pos="5423535" algn="l"/>
                <a:tab pos="6801484" algn="l"/>
                <a:tab pos="7332345" algn="l"/>
                <a:tab pos="8484870" algn="l"/>
                <a:tab pos="9484360" algn="l"/>
                <a:tab pos="10283190" algn="l"/>
                <a:tab pos="10627995" algn="l"/>
              </a:tabLst>
            </a:pPr>
            <a:r>
              <a:rPr sz="2000" spc="-25" dirty="0">
                <a:latin typeface="Times New Roman"/>
                <a:cs typeface="Times New Roman"/>
              </a:rPr>
              <a:t>For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imes New Roman"/>
                <a:cs typeface="Times New Roman"/>
              </a:rPr>
              <a:t>human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beings,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physical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facility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necessary,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but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physical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facility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10" dirty="0">
                <a:latin typeface="Times New Roman"/>
                <a:cs typeface="Times New Roman"/>
              </a:rPr>
              <a:t>alone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	</a:t>
            </a:r>
            <a:r>
              <a:rPr sz="2000" spc="-25" dirty="0">
                <a:latin typeface="Times New Roman"/>
                <a:cs typeface="Times New Roman"/>
              </a:rPr>
              <a:t>not</a:t>
            </a:r>
            <a:endParaRPr sz="2000">
              <a:latin typeface="Times New Roman"/>
              <a:cs typeface="Times New Roman"/>
            </a:endParaRPr>
          </a:p>
          <a:p>
            <a:pPr marL="241300">
              <a:lnSpc>
                <a:spcPts val="2595"/>
              </a:lnSpc>
            </a:pPr>
            <a:r>
              <a:rPr sz="2000" spc="-10" dirty="0">
                <a:latin typeface="Times New Roman"/>
                <a:cs typeface="Times New Roman"/>
              </a:rPr>
              <a:t>adequate.</a:t>
            </a:r>
            <a:endParaRPr sz="2000">
              <a:latin typeface="Times New Roman"/>
              <a:cs typeface="Times New Roman"/>
            </a:endParaRPr>
          </a:p>
          <a:p>
            <a:pPr marL="240029" marR="5080" indent="-227329" algn="just">
              <a:lnSpc>
                <a:spcPts val="2310"/>
              </a:lnSpc>
              <a:spcBef>
                <a:spcPts val="985"/>
              </a:spcBef>
              <a:buFont typeface="Arial MT"/>
              <a:buChar char="•"/>
              <a:tabLst>
                <a:tab pos="241300" algn="l"/>
              </a:tabLst>
            </a:pPr>
            <a:r>
              <a:rPr sz="2000" dirty="0">
                <a:latin typeface="Times New Roman"/>
                <a:cs typeface="Times New Roman"/>
              </a:rPr>
              <a:t>While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do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natural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acceptance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2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relationship,</a:t>
            </a:r>
            <a:r>
              <a:rPr sz="2000" spc="2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2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actually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able</a:t>
            </a:r>
            <a:r>
              <a:rPr sz="2000" spc="229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to 	</a:t>
            </a:r>
            <a:r>
              <a:rPr sz="2000" dirty="0">
                <a:latin typeface="Times New Roman"/>
                <a:cs typeface="Times New Roman"/>
              </a:rPr>
              <a:t>ensure</a:t>
            </a:r>
            <a:r>
              <a:rPr sz="2000" spc="19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living</a:t>
            </a:r>
            <a:r>
              <a:rPr sz="2000" spc="18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relationship?</a:t>
            </a:r>
            <a:r>
              <a:rPr sz="2000" spc="2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Have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we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understood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or</a:t>
            </a:r>
            <a:r>
              <a:rPr sz="2000" spc="1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just</a:t>
            </a:r>
            <a:r>
              <a:rPr sz="2000" spc="2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assumed</a:t>
            </a:r>
            <a:r>
              <a:rPr sz="2000" spc="2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it?</a:t>
            </a:r>
            <a:r>
              <a:rPr sz="2000" spc="2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204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explore 	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further,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out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if:</a:t>
            </a:r>
            <a:endParaRPr sz="2000">
              <a:latin typeface="Times New Roman"/>
              <a:cs typeface="Times New Roman"/>
            </a:endParaRPr>
          </a:p>
          <a:p>
            <a:pPr marL="304800" indent="-292100" algn="just">
              <a:spcBef>
                <a:spcPts val="420"/>
              </a:spcBef>
              <a:buAutoNum type="arabicPeriod"/>
              <a:tabLst>
                <a:tab pos="304800" algn="l"/>
              </a:tabLst>
            </a:pPr>
            <a:r>
              <a:rPr sz="2000" spc="-45" dirty="0">
                <a:latin typeface="Times New Roman"/>
                <a:cs typeface="Times New Roman"/>
              </a:rPr>
              <a:t>You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want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live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(harmony)</a:t>
            </a:r>
            <a:r>
              <a:rPr sz="2000" spc="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others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or</a:t>
            </a:r>
            <a:endParaRPr sz="2000">
              <a:latin typeface="Times New Roman"/>
              <a:cs typeface="Times New Roman"/>
            </a:endParaRPr>
          </a:p>
          <a:p>
            <a:pPr marL="304800" indent="-292100" algn="just">
              <a:spcBef>
                <a:spcPts val="434"/>
              </a:spcBef>
              <a:buAutoNum type="arabicPeriod"/>
              <a:tabLst>
                <a:tab pos="304800" algn="l"/>
              </a:tabLst>
            </a:pPr>
            <a:r>
              <a:rPr sz="2000" spc="-45" dirty="0">
                <a:latin typeface="Times New Roman"/>
                <a:cs typeface="Times New Roman"/>
              </a:rPr>
              <a:t>You</a:t>
            </a:r>
            <a:r>
              <a:rPr sz="2000" dirty="0">
                <a:latin typeface="Times New Roman"/>
                <a:cs typeface="Times New Roman"/>
              </a:rPr>
              <a:t> want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opposition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others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imes New Roman"/>
                <a:cs typeface="Times New Roman"/>
              </a:rPr>
              <a:t>or</a:t>
            </a:r>
            <a:endParaRPr sz="2000">
              <a:latin typeface="Times New Roman"/>
              <a:cs typeface="Times New Roman"/>
            </a:endParaRPr>
          </a:p>
          <a:p>
            <a:pPr marL="322580" indent="-309880" algn="just">
              <a:lnSpc>
                <a:spcPts val="2595"/>
              </a:lnSpc>
              <a:spcBef>
                <a:spcPts val="430"/>
              </a:spcBef>
              <a:buAutoNum type="arabicPeriod"/>
              <a:tabLst>
                <a:tab pos="322580" algn="l"/>
              </a:tabLst>
            </a:pPr>
            <a:r>
              <a:rPr sz="2000" spc="-40" dirty="0">
                <a:latin typeface="Times New Roman"/>
                <a:cs typeface="Times New Roman"/>
              </a:rPr>
              <a:t>You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believe,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living has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to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necessarily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in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opposition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with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others,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i.e.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there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is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'struggle</a:t>
            </a:r>
            <a:endParaRPr sz="2000">
              <a:latin typeface="Times New Roman"/>
              <a:cs typeface="Times New Roman"/>
            </a:endParaRPr>
          </a:p>
          <a:p>
            <a:pPr marL="241300" algn="just">
              <a:lnSpc>
                <a:spcPts val="2595"/>
              </a:lnSpc>
            </a:pP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survival',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„survival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fittest‟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if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you</a:t>
            </a:r>
            <a:r>
              <a:rPr sz="2000" spc="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feel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happy</a:t>
            </a:r>
            <a:r>
              <a:rPr sz="2000" spc="-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living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this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imes New Roman"/>
                <a:cs typeface="Times New Roman"/>
              </a:rPr>
              <a:t>way?</a:t>
            </a:r>
            <a:endParaRPr sz="2000">
              <a:latin typeface="Times New Roman"/>
              <a:cs typeface="Times New Roman"/>
            </a:endParaRPr>
          </a:p>
          <a:p>
            <a:pPr marL="240029" lvl="1" indent="-227329" algn="just">
              <a:lnSpc>
                <a:spcPts val="2595"/>
              </a:lnSpc>
              <a:spcBef>
                <a:spcPts val="409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From</a:t>
            </a:r>
            <a:r>
              <a:rPr sz="2000" spc="1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the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preceding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discussion,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it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may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be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concluded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that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for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fulfilment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of</a:t>
            </a:r>
            <a:r>
              <a:rPr sz="2000" spc="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human</a:t>
            </a:r>
            <a:r>
              <a:rPr sz="2000" spc="2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being–</a:t>
            </a:r>
            <a:endParaRPr sz="2000">
              <a:latin typeface="Times New Roman"/>
              <a:cs typeface="Times New Roman"/>
            </a:endParaRPr>
          </a:p>
          <a:p>
            <a:pPr marL="241300" algn="just">
              <a:lnSpc>
                <a:spcPts val="2595"/>
              </a:lnSpc>
            </a:pP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facility,</a:t>
            </a:r>
            <a:r>
              <a:rPr sz="2000" spc="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right</a:t>
            </a:r>
            <a:r>
              <a:rPr sz="2000" spc="-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understanding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–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all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three</a:t>
            </a:r>
            <a:r>
              <a:rPr sz="2000" spc="-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are</a:t>
            </a:r>
            <a:r>
              <a:rPr sz="2000" spc="-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necessary.</a:t>
            </a:r>
            <a:endParaRPr sz="2000">
              <a:latin typeface="Times New Roman"/>
              <a:cs typeface="Times New Roman"/>
            </a:endParaRPr>
          </a:p>
          <a:p>
            <a:pPr marL="240029" lvl="1" indent="-227329" algn="just">
              <a:spcBef>
                <a:spcPts val="430"/>
              </a:spcBef>
              <a:buFont typeface="Arial MT"/>
              <a:buChar char="•"/>
              <a:tabLst>
                <a:tab pos="240029" algn="l"/>
              </a:tabLst>
            </a:pPr>
            <a:r>
              <a:rPr sz="2000" dirty="0">
                <a:latin typeface="Times New Roman"/>
                <a:cs typeface="Times New Roman"/>
              </a:rPr>
              <a:t>Right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Understanding,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Relationship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and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Physical</a:t>
            </a:r>
            <a:r>
              <a:rPr sz="2000" spc="2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Times New Roman"/>
                <a:cs typeface="Times New Roman"/>
              </a:rPr>
              <a:t>Facility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3325</Words>
  <Application>Microsoft Office PowerPoint</Application>
  <PresentationFormat>Custom</PresentationFormat>
  <Paragraphs>194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 MT</vt:lpstr>
      <vt:lpstr>Calibri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Janhavi Nandish</cp:lastModifiedBy>
  <cp:revision>66</cp:revision>
  <dcterms:created xsi:type="dcterms:W3CDTF">2006-08-16T00:00:00Z</dcterms:created>
  <dcterms:modified xsi:type="dcterms:W3CDTF">2025-02-21T10:39:27Z</dcterms:modified>
</cp:coreProperties>
</file>