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81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97" r:id="rId19"/>
    <p:sldId id="298" r:id="rId20"/>
    <p:sldId id="299" r:id="rId21"/>
    <p:sldId id="300" r:id="rId22"/>
  </p:sldIdLst>
  <p:sldSz cx="123444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8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912" y="312"/>
      </p:cViewPr>
      <p:guideLst>
        <p:guide orient="horz" pos="2160"/>
        <p:guide pos="388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nhavi Nandish" userId="d6dd5e3fbbcd0b6b" providerId="LiveId" clId="{2CA02F8A-6E55-4D86-BA95-A842E16FA965}"/>
    <pc:docChg chg="addSld delSld modSld">
      <pc:chgData name="Janhavi Nandish" userId="d6dd5e3fbbcd0b6b" providerId="LiveId" clId="{2CA02F8A-6E55-4D86-BA95-A842E16FA965}" dt="2025-02-21T10:44:14.397" v="39" actId="14100"/>
      <pc:docMkLst>
        <pc:docMk/>
      </pc:docMkLst>
      <pc:sldChg chg="del">
        <pc:chgData name="Janhavi Nandish" userId="d6dd5e3fbbcd0b6b" providerId="LiveId" clId="{2CA02F8A-6E55-4D86-BA95-A842E16FA965}" dt="2025-02-21T10:40:37.512" v="1" actId="47"/>
        <pc:sldMkLst>
          <pc:docMk/>
          <pc:sldMk cId="3259006484" sldId="280"/>
        </pc:sldMkLst>
      </pc:sldChg>
      <pc:sldChg chg="add">
        <pc:chgData name="Janhavi Nandish" userId="d6dd5e3fbbcd0b6b" providerId="LiveId" clId="{2CA02F8A-6E55-4D86-BA95-A842E16FA965}" dt="2025-02-21T10:40:31.863" v="0"/>
        <pc:sldMkLst>
          <pc:docMk/>
          <pc:sldMk cId="0" sldId="281"/>
        </pc:sldMkLst>
      </pc:sldChg>
      <pc:sldChg chg="modSp add mod">
        <pc:chgData name="Janhavi Nandish" userId="d6dd5e3fbbcd0b6b" providerId="LiveId" clId="{2CA02F8A-6E55-4D86-BA95-A842E16FA965}" dt="2025-02-21T10:40:43.799" v="2" actId="1076"/>
        <pc:sldMkLst>
          <pc:docMk/>
          <pc:sldMk cId="0" sldId="282"/>
        </pc:sldMkLst>
        <pc:spChg chg="mod">
          <ac:chgData name="Janhavi Nandish" userId="d6dd5e3fbbcd0b6b" providerId="LiveId" clId="{2CA02F8A-6E55-4D86-BA95-A842E16FA965}" dt="2025-02-21T10:40:43.799" v="2" actId="1076"/>
          <ac:spMkLst>
            <pc:docMk/>
            <pc:sldMk cId="0" sldId="282"/>
            <ac:spMk id="2" creationId="{00000000-0000-0000-0000-000000000000}"/>
          </ac:spMkLst>
        </pc:spChg>
      </pc:sldChg>
      <pc:sldChg chg="modSp add mod">
        <pc:chgData name="Janhavi Nandish" userId="d6dd5e3fbbcd0b6b" providerId="LiveId" clId="{2CA02F8A-6E55-4D86-BA95-A842E16FA965}" dt="2025-02-21T10:44:14.397" v="39" actId="14100"/>
        <pc:sldMkLst>
          <pc:docMk/>
          <pc:sldMk cId="0" sldId="283"/>
        </pc:sldMkLst>
        <pc:spChg chg="mod">
          <ac:chgData name="Janhavi Nandish" userId="d6dd5e3fbbcd0b6b" providerId="LiveId" clId="{2CA02F8A-6E55-4D86-BA95-A842E16FA965}" dt="2025-02-21T10:44:14.397" v="39" actId="14100"/>
          <ac:spMkLst>
            <pc:docMk/>
            <pc:sldMk cId="0" sldId="283"/>
            <ac:spMk id="2" creationId="{00000000-0000-0000-0000-000000000000}"/>
          </ac:spMkLst>
        </pc:spChg>
      </pc:sldChg>
      <pc:sldChg chg="modSp add mod">
        <pc:chgData name="Janhavi Nandish" userId="d6dd5e3fbbcd0b6b" providerId="LiveId" clId="{2CA02F8A-6E55-4D86-BA95-A842E16FA965}" dt="2025-02-21T10:41:01.048" v="4" actId="1076"/>
        <pc:sldMkLst>
          <pc:docMk/>
          <pc:sldMk cId="0" sldId="284"/>
        </pc:sldMkLst>
        <pc:spChg chg="mod">
          <ac:chgData name="Janhavi Nandish" userId="d6dd5e3fbbcd0b6b" providerId="LiveId" clId="{2CA02F8A-6E55-4D86-BA95-A842E16FA965}" dt="2025-02-21T10:41:01.048" v="4" actId="1076"/>
          <ac:spMkLst>
            <pc:docMk/>
            <pc:sldMk cId="0" sldId="284"/>
            <ac:spMk id="2" creationId="{00000000-0000-0000-0000-000000000000}"/>
          </ac:spMkLst>
        </pc:spChg>
      </pc:sldChg>
      <pc:sldChg chg="modSp add mod">
        <pc:chgData name="Janhavi Nandish" userId="d6dd5e3fbbcd0b6b" providerId="LiveId" clId="{2CA02F8A-6E55-4D86-BA95-A842E16FA965}" dt="2025-02-21T10:44:08.962" v="38" actId="14100"/>
        <pc:sldMkLst>
          <pc:docMk/>
          <pc:sldMk cId="0" sldId="285"/>
        </pc:sldMkLst>
        <pc:spChg chg="mod">
          <ac:chgData name="Janhavi Nandish" userId="d6dd5e3fbbcd0b6b" providerId="LiveId" clId="{2CA02F8A-6E55-4D86-BA95-A842E16FA965}" dt="2025-02-21T10:44:08.962" v="38" actId="14100"/>
          <ac:spMkLst>
            <pc:docMk/>
            <pc:sldMk cId="0" sldId="285"/>
            <ac:spMk id="2" creationId="{00000000-0000-0000-0000-000000000000}"/>
          </ac:spMkLst>
        </pc:spChg>
      </pc:sldChg>
      <pc:sldChg chg="modSp add mod">
        <pc:chgData name="Janhavi Nandish" userId="d6dd5e3fbbcd0b6b" providerId="LiveId" clId="{2CA02F8A-6E55-4D86-BA95-A842E16FA965}" dt="2025-02-21T10:44:05.121" v="37" actId="14100"/>
        <pc:sldMkLst>
          <pc:docMk/>
          <pc:sldMk cId="0" sldId="286"/>
        </pc:sldMkLst>
        <pc:spChg chg="mod">
          <ac:chgData name="Janhavi Nandish" userId="d6dd5e3fbbcd0b6b" providerId="LiveId" clId="{2CA02F8A-6E55-4D86-BA95-A842E16FA965}" dt="2025-02-21T10:44:05.121" v="37" actId="14100"/>
          <ac:spMkLst>
            <pc:docMk/>
            <pc:sldMk cId="0" sldId="286"/>
            <ac:spMk id="2" creationId="{00000000-0000-0000-0000-000000000000}"/>
          </ac:spMkLst>
        </pc:spChg>
      </pc:sldChg>
      <pc:sldChg chg="modSp add mod">
        <pc:chgData name="Janhavi Nandish" userId="d6dd5e3fbbcd0b6b" providerId="LiveId" clId="{2CA02F8A-6E55-4D86-BA95-A842E16FA965}" dt="2025-02-21T10:44:00.519" v="36" actId="14100"/>
        <pc:sldMkLst>
          <pc:docMk/>
          <pc:sldMk cId="0" sldId="287"/>
        </pc:sldMkLst>
        <pc:spChg chg="mod">
          <ac:chgData name="Janhavi Nandish" userId="d6dd5e3fbbcd0b6b" providerId="LiveId" clId="{2CA02F8A-6E55-4D86-BA95-A842E16FA965}" dt="2025-02-21T10:44:00.519" v="36" actId="14100"/>
          <ac:spMkLst>
            <pc:docMk/>
            <pc:sldMk cId="0" sldId="287"/>
            <ac:spMk id="2" creationId="{00000000-0000-0000-0000-000000000000}"/>
          </ac:spMkLst>
        </pc:spChg>
      </pc:sldChg>
      <pc:sldChg chg="modSp add mod">
        <pc:chgData name="Janhavi Nandish" userId="d6dd5e3fbbcd0b6b" providerId="LiveId" clId="{2CA02F8A-6E55-4D86-BA95-A842E16FA965}" dt="2025-02-21T10:43:54.688" v="35" actId="14100"/>
        <pc:sldMkLst>
          <pc:docMk/>
          <pc:sldMk cId="0" sldId="288"/>
        </pc:sldMkLst>
        <pc:spChg chg="mod">
          <ac:chgData name="Janhavi Nandish" userId="d6dd5e3fbbcd0b6b" providerId="LiveId" clId="{2CA02F8A-6E55-4D86-BA95-A842E16FA965}" dt="2025-02-21T10:43:54.688" v="35" actId="14100"/>
          <ac:spMkLst>
            <pc:docMk/>
            <pc:sldMk cId="0" sldId="288"/>
            <ac:spMk id="2" creationId="{00000000-0000-0000-0000-000000000000}"/>
          </ac:spMkLst>
        </pc:spChg>
      </pc:sldChg>
      <pc:sldChg chg="modSp add mod">
        <pc:chgData name="Janhavi Nandish" userId="d6dd5e3fbbcd0b6b" providerId="LiveId" clId="{2CA02F8A-6E55-4D86-BA95-A842E16FA965}" dt="2025-02-21T10:43:50.078" v="34" actId="14100"/>
        <pc:sldMkLst>
          <pc:docMk/>
          <pc:sldMk cId="0" sldId="289"/>
        </pc:sldMkLst>
        <pc:spChg chg="mod">
          <ac:chgData name="Janhavi Nandish" userId="d6dd5e3fbbcd0b6b" providerId="LiveId" clId="{2CA02F8A-6E55-4D86-BA95-A842E16FA965}" dt="2025-02-21T10:43:50.078" v="34" actId="14100"/>
          <ac:spMkLst>
            <pc:docMk/>
            <pc:sldMk cId="0" sldId="289"/>
            <ac:spMk id="2" creationId="{00000000-0000-0000-0000-000000000000}"/>
          </ac:spMkLst>
        </pc:spChg>
      </pc:sldChg>
      <pc:sldChg chg="modSp add mod">
        <pc:chgData name="Janhavi Nandish" userId="d6dd5e3fbbcd0b6b" providerId="LiveId" clId="{2CA02F8A-6E55-4D86-BA95-A842E16FA965}" dt="2025-02-21T10:42:00.751" v="13" actId="1076"/>
        <pc:sldMkLst>
          <pc:docMk/>
          <pc:sldMk cId="0" sldId="290"/>
        </pc:sldMkLst>
        <pc:spChg chg="mod">
          <ac:chgData name="Janhavi Nandish" userId="d6dd5e3fbbcd0b6b" providerId="LiveId" clId="{2CA02F8A-6E55-4D86-BA95-A842E16FA965}" dt="2025-02-21T10:41:56.424" v="12" actId="1076"/>
          <ac:spMkLst>
            <pc:docMk/>
            <pc:sldMk cId="0" sldId="290"/>
            <ac:spMk id="2" creationId="{00000000-0000-0000-0000-000000000000}"/>
          </ac:spMkLst>
        </pc:spChg>
        <pc:spChg chg="mod">
          <ac:chgData name="Janhavi Nandish" userId="d6dd5e3fbbcd0b6b" providerId="LiveId" clId="{2CA02F8A-6E55-4D86-BA95-A842E16FA965}" dt="2025-02-21T10:42:00.751" v="13" actId="1076"/>
          <ac:spMkLst>
            <pc:docMk/>
            <pc:sldMk cId="0" sldId="290"/>
            <ac:spMk id="3" creationId="{00000000-0000-0000-0000-000000000000}"/>
          </ac:spMkLst>
        </pc:spChg>
        <pc:spChg chg="mod">
          <ac:chgData name="Janhavi Nandish" userId="d6dd5e3fbbcd0b6b" providerId="LiveId" clId="{2CA02F8A-6E55-4D86-BA95-A842E16FA965}" dt="2025-02-21T10:41:46.542" v="11" actId="404"/>
          <ac:spMkLst>
            <pc:docMk/>
            <pc:sldMk cId="0" sldId="290"/>
            <ac:spMk id="4" creationId="{00000000-0000-0000-0000-000000000000}"/>
          </ac:spMkLst>
        </pc:spChg>
      </pc:sldChg>
      <pc:sldChg chg="modSp add mod">
        <pc:chgData name="Janhavi Nandish" userId="d6dd5e3fbbcd0b6b" providerId="LiveId" clId="{2CA02F8A-6E55-4D86-BA95-A842E16FA965}" dt="2025-02-21T10:43:45.244" v="33" actId="14100"/>
        <pc:sldMkLst>
          <pc:docMk/>
          <pc:sldMk cId="0" sldId="291"/>
        </pc:sldMkLst>
        <pc:spChg chg="mod">
          <ac:chgData name="Janhavi Nandish" userId="d6dd5e3fbbcd0b6b" providerId="LiveId" clId="{2CA02F8A-6E55-4D86-BA95-A842E16FA965}" dt="2025-02-21T10:43:45.244" v="33" actId="14100"/>
          <ac:spMkLst>
            <pc:docMk/>
            <pc:sldMk cId="0" sldId="291"/>
            <ac:spMk id="2" creationId="{00000000-0000-0000-0000-000000000000}"/>
          </ac:spMkLst>
        </pc:spChg>
      </pc:sldChg>
      <pc:sldChg chg="modSp add mod">
        <pc:chgData name="Janhavi Nandish" userId="d6dd5e3fbbcd0b6b" providerId="LiveId" clId="{2CA02F8A-6E55-4D86-BA95-A842E16FA965}" dt="2025-02-21T10:42:16.822" v="15" actId="1076"/>
        <pc:sldMkLst>
          <pc:docMk/>
          <pc:sldMk cId="0" sldId="292"/>
        </pc:sldMkLst>
        <pc:spChg chg="mod">
          <ac:chgData name="Janhavi Nandish" userId="d6dd5e3fbbcd0b6b" providerId="LiveId" clId="{2CA02F8A-6E55-4D86-BA95-A842E16FA965}" dt="2025-02-21T10:42:16.822" v="15" actId="1076"/>
          <ac:spMkLst>
            <pc:docMk/>
            <pc:sldMk cId="0" sldId="292"/>
            <ac:spMk id="2" creationId="{00000000-0000-0000-0000-000000000000}"/>
          </ac:spMkLst>
        </pc:spChg>
      </pc:sldChg>
      <pc:sldChg chg="modSp add mod">
        <pc:chgData name="Janhavi Nandish" userId="d6dd5e3fbbcd0b6b" providerId="LiveId" clId="{2CA02F8A-6E55-4D86-BA95-A842E16FA965}" dt="2025-02-21T10:43:40.329" v="32" actId="14100"/>
        <pc:sldMkLst>
          <pc:docMk/>
          <pc:sldMk cId="0" sldId="293"/>
        </pc:sldMkLst>
        <pc:spChg chg="mod">
          <ac:chgData name="Janhavi Nandish" userId="d6dd5e3fbbcd0b6b" providerId="LiveId" clId="{2CA02F8A-6E55-4D86-BA95-A842E16FA965}" dt="2025-02-21T10:43:40.329" v="32" actId="14100"/>
          <ac:spMkLst>
            <pc:docMk/>
            <pc:sldMk cId="0" sldId="293"/>
            <ac:spMk id="2" creationId="{00000000-0000-0000-0000-000000000000}"/>
          </ac:spMkLst>
        </pc:spChg>
      </pc:sldChg>
      <pc:sldChg chg="modSp add mod">
        <pc:chgData name="Janhavi Nandish" userId="d6dd5e3fbbcd0b6b" providerId="LiveId" clId="{2CA02F8A-6E55-4D86-BA95-A842E16FA965}" dt="2025-02-21T10:42:30.219" v="17" actId="1076"/>
        <pc:sldMkLst>
          <pc:docMk/>
          <pc:sldMk cId="0" sldId="294"/>
        </pc:sldMkLst>
        <pc:spChg chg="mod">
          <ac:chgData name="Janhavi Nandish" userId="d6dd5e3fbbcd0b6b" providerId="LiveId" clId="{2CA02F8A-6E55-4D86-BA95-A842E16FA965}" dt="2025-02-21T10:42:30.219" v="17" actId="1076"/>
          <ac:spMkLst>
            <pc:docMk/>
            <pc:sldMk cId="0" sldId="294"/>
            <ac:spMk id="2" creationId="{00000000-0000-0000-0000-000000000000}"/>
          </ac:spMkLst>
        </pc:spChg>
      </pc:sldChg>
      <pc:sldChg chg="modSp add mod">
        <pc:chgData name="Janhavi Nandish" userId="d6dd5e3fbbcd0b6b" providerId="LiveId" clId="{2CA02F8A-6E55-4D86-BA95-A842E16FA965}" dt="2025-02-21T10:43:31.838" v="31" actId="1076"/>
        <pc:sldMkLst>
          <pc:docMk/>
          <pc:sldMk cId="0" sldId="295"/>
        </pc:sldMkLst>
        <pc:spChg chg="mod">
          <ac:chgData name="Janhavi Nandish" userId="d6dd5e3fbbcd0b6b" providerId="LiveId" clId="{2CA02F8A-6E55-4D86-BA95-A842E16FA965}" dt="2025-02-21T10:43:31.838" v="31" actId="1076"/>
          <ac:spMkLst>
            <pc:docMk/>
            <pc:sldMk cId="0" sldId="295"/>
            <ac:spMk id="2" creationId="{00000000-0000-0000-0000-000000000000}"/>
          </ac:spMkLst>
        </pc:spChg>
      </pc:sldChg>
      <pc:sldChg chg="modSp add mod">
        <pc:chgData name="Janhavi Nandish" userId="d6dd5e3fbbcd0b6b" providerId="LiveId" clId="{2CA02F8A-6E55-4D86-BA95-A842E16FA965}" dt="2025-02-21T10:43:23.058" v="28" actId="1076"/>
        <pc:sldMkLst>
          <pc:docMk/>
          <pc:sldMk cId="0" sldId="296"/>
        </pc:sldMkLst>
        <pc:spChg chg="mod">
          <ac:chgData name="Janhavi Nandish" userId="d6dd5e3fbbcd0b6b" providerId="LiveId" clId="{2CA02F8A-6E55-4D86-BA95-A842E16FA965}" dt="2025-02-21T10:43:23.058" v="28" actId="1076"/>
          <ac:spMkLst>
            <pc:docMk/>
            <pc:sldMk cId="0" sldId="296"/>
            <ac:spMk id="2" creationId="{00000000-0000-0000-0000-000000000000}"/>
          </ac:spMkLst>
        </pc:spChg>
      </pc:sldChg>
      <pc:sldChg chg="modSp add mod">
        <pc:chgData name="Janhavi Nandish" userId="d6dd5e3fbbcd0b6b" providerId="LiveId" clId="{2CA02F8A-6E55-4D86-BA95-A842E16FA965}" dt="2025-02-21T10:42:56.567" v="22" actId="1076"/>
        <pc:sldMkLst>
          <pc:docMk/>
          <pc:sldMk cId="0" sldId="297"/>
        </pc:sldMkLst>
        <pc:spChg chg="mod">
          <ac:chgData name="Janhavi Nandish" userId="d6dd5e3fbbcd0b6b" providerId="LiveId" clId="{2CA02F8A-6E55-4D86-BA95-A842E16FA965}" dt="2025-02-21T10:42:56.567" v="22" actId="1076"/>
          <ac:spMkLst>
            <pc:docMk/>
            <pc:sldMk cId="0" sldId="297"/>
            <ac:spMk id="2" creationId="{00000000-0000-0000-0000-000000000000}"/>
          </ac:spMkLst>
        </pc:spChg>
      </pc:sldChg>
      <pc:sldChg chg="modSp add mod">
        <pc:chgData name="Janhavi Nandish" userId="d6dd5e3fbbcd0b6b" providerId="LiveId" clId="{2CA02F8A-6E55-4D86-BA95-A842E16FA965}" dt="2025-02-21T10:43:06.666" v="24" actId="1076"/>
        <pc:sldMkLst>
          <pc:docMk/>
          <pc:sldMk cId="0" sldId="298"/>
        </pc:sldMkLst>
        <pc:spChg chg="mod">
          <ac:chgData name="Janhavi Nandish" userId="d6dd5e3fbbcd0b6b" providerId="LiveId" clId="{2CA02F8A-6E55-4D86-BA95-A842E16FA965}" dt="2025-02-21T10:43:06.666" v="24" actId="1076"/>
          <ac:spMkLst>
            <pc:docMk/>
            <pc:sldMk cId="0" sldId="298"/>
            <ac:spMk id="2" creationId="{00000000-0000-0000-0000-000000000000}"/>
          </ac:spMkLst>
        </pc:spChg>
      </pc:sldChg>
      <pc:sldChg chg="modSp add mod">
        <pc:chgData name="Janhavi Nandish" userId="d6dd5e3fbbcd0b6b" providerId="LiveId" clId="{2CA02F8A-6E55-4D86-BA95-A842E16FA965}" dt="2025-02-21T10:43:10.594" v="25" actId="1076"/>
        <pc:sldMkLst>
          <pc:docMk/>
          <pc:sldMk cId="0" sldId="299"/>
        </pc:sldMkLst>
        <pc:spChg chg="mod">
          <ac:chgData name="Janhavi Nandish" userId="d6dd5e3fbbcd0b6b" providerId="LiveId" clId="{2CA02F8A-6E55-4D86-BA95-A842E16FA965}" dt="2025-02-21T10:43:10.594" v="25" actId="1076"/>
          <ac:spMkLst>
            <pc:docMk/>
            <pc:sldMk cId="0" sldId="299"/>
            <ac:spMk id="5" creationId="{00000000-0000-0000-0000-000000000000}"/>
          </ac:spMkLst>
        </pc:spChg>
      </pc:sldChg>
      <pc:sldChg chg="add">
        <pc:chgData name="Janhavi Nandish" userId="d6dd5e3fbbcd0b6b" providerId="LiveId" clId="{2CA02F8A-6E55-4D86-BA95-A842E16FA965}" dt="2025-02-21T10:40:31.863" v="0"/>
        <pc:sldMkLst>
          <pc:docMk/>
          <pc:sldMk cId="0" sldId="300"/>
        </pc:sldMkLst>
      </pc:sldChg>
    </pc:docChg>
  </pc:docChgLst>
  <pc:docChgLst>
    <pc:chgData name="Janhavi Nandish" userId="d6dd5e3fbbcd0b6b" providerId="LiveId" clId="{03DE16E2-4575-48BA-A228-92C33831CBD4}"/>
    <pc:docChg chg="custSel delSld modSld">
      <pc:chgData name="Janhavi Nandish" userId="d6dd5e3fbbcd0b6b" providerId="LiveId" clId="{03DE16E2-4575-48BA-A228-92C33831CBD4}" dt="2025-02-19T04:56:01.459" v="195" actId="478"/>
      <pc:docMkLst>
        <pc:docMk/>
      </pc:docMkLst>
      <pc:sldChg chg="delSp modSp mod">
        <pc:chgData name="Janhavi Nandish" userId="d6dd5e3fbbcd0b6b" providerId="LiveId" clId="{03DE16E2-4575-48BA-A228-92C33831CBD4}" dt="2025-02-19T04:55:26.491" v="184" actId="20577"/>
        <pc:sldMkLst>
          <pc:docMk/>
          <pc:sldMk cId="2344300299" sldId="256"/>
        </pc:sldMkLst>
        <pc:spChg chg="mod">
          <ac:chgData name="Janhavi Nandish" userId="d6dd5e3fbbcd0b6b" providerId="LiveId" clId="{03DE16E2-4575-48BA-A228-92C33831CBD4}" dt="2025-02-19T04:55:26.491" v="184" actId="20577"/>
          <ac:spMkLst>
            <pc:docMk/>
            <pc:sldMk cId="2344300299" sldId="256"/>
            <ac:spMk id="3" creationId="{00000000-0000-0000-0000-000000000000}"/>
          </ac:spMkLst>
        </pc:spChg>
        <pc:spChg chg="mod">
          <ac:chgData name="Janhavi Nandish" userId="d6dd5e3fbbcd0b6b" providerId="LiveId" clId="{03DE16E2-4575-48BA-A228-92C33831CBD4}" dt="2025-02-19T04:55:10.810" v="167" actId="20577"/>
          <ac:spMkLst>
            <pc:docMk/>
            <pc:sldMk cId="2344300299" sldId="256"/>
            <ac:spMk id="5" creationId="{00000000-0000-0000-0000-000000000000}"/>
          </ac:spMkLst>
        </pc:spChg>
        <pc:spChg chg="mod">
          <ac:chgData name="Janhavi Nandish" userId="d6dd5e3fbbcd0b6b" providerId="LiveId" clId="{03DE16E2-4575-48BA-A228-92C33831CBD4}" dt="2025-02-19T04:55:05.394" v="165" actId="20577"/>
          <ac:spMkLst>
            <pc:docMk/>
            <pc:sldMk cId="2344300299" sldId="256"/>
            <ac:spMk id="7" creationId="{00000000-0000-0000-0000-000000000000}"/>
          </ac:spMkLst>
        </pc:spChg>
        <pc:spChg chg="mod">
          <ac:chgData name="Janhavi Nandish" userId="d6dd5e3fbbcd0b6b" providerId="LiveId" clId="{03DE16E2-4575-48BA-A228-92C33831CBD4}" dt="2025-02-19T04:54:15.287" v="99" actId="20577"/>
          <ac:spMkLst>
            <pc:docMk/>
            <pc:sldMk cId="2344300299" sldId="256"/>
            <ac:spMk id="8" creationId="{00000000-0000-0000-0000-000000000000}"/>
          </ac:spMkLst>
        </pc:spChg>
      </pc:sldChg>
      <pc:sldChg chg="del">
        <pc:chgData name="Janhavi Nandish" userId="d6dd5e3fbbcd0b6b" providerId="LiveId" clId="{03DE16E2-4575-48BA-A228-92C33831CBD4}" dt="2025-02-19T04:53:22.572" v="16" actId="47"/>
        <pc:sldMkLst>
          <pc:docMk/>
          <pc:sldMk cId="3269768624" sldId="257"/>
        </pc:sldMkLst>
      </pc:sldChg>
      <pc:sldChg chg="del">
        <pc:chgData name="Janhavi Nandish" userId="d6dd5e3fbbcd0b6b" providerId="LiveId" clId="{03DE16E2-4575-48BA-A228-92C33831CBD4}" dt="2025-02-19T04:53:26.564" v="17" actId="47"/>
        <pc:sldMkLst>
          <pc:docMk/>
          <pc:sldMk cId="132455717" sldId="258"/>
        </pc:sldMkLst>
      </pc:sldChg>
      <pc:sldChg chg="del">
        <pc:chgData name="Janhavi Nandish" userId="d6dd5e3fbbcd0b6b" providerId="LiveId" clId="{03DE16E2-4575-48BA-A228-92C33831CBD4}" dt="2025-02-19T04:53:19.317" v="15" actId="47"/>
        <pc:sldMkLst>
          <pc:docMk/>
          <pc:sldMk cId="2728974037" sldId="259"/>
        </pc:sldMkLst>
      </pc:sldChg>
      <pc:sldChg chg="del">
        <pc:chgData name="Janhavi Nandish" userId="d6dd5e3fbbcd0b6b" providerId="LiveId" clId="{03DE16E2-4575-48BA-A228-92C33831CBD4}" dt="2025-02-19T04:53:19.057" v="14" actId="47"/>
        <pc:sldMkLst>
          <pc:docMk/>
          <pc:sldMk cId="1826124200" sldId="260"/>
        </pc:sldMkLst>
      </pc:sldChg>
      <pc:sldChg chg="del">
        <pc:chgData name="Janhavi Nandish" userId="d6dd5e3fbbcd0b6b" providerId="LiveId" clId="{03DE16E2-4575-48BA-A228-92C33831CBD4}" dt="2025-02-19T04:53:18.728" v="13" actId="47"/>
        <pc:sldMkLst>
          <pc:docMk/>
          <pc:sldMk cId="1475566041" sldId="261"/>
        </pc:sldMkLst>
      </pc:sldChg>
      <pc:sldChg chg="del">
        <pc:chgData name="Janhavi Nandish" userId="d6dd5e3fbbcd0b6b" providerId="LiveId" clId="{03DE16E2-4575-48BA-A228-92C33831CBD4}" dt="2025-02-19T04:53:18.409" v="12" actId="47"/>
        <pc:sldMkLst>
          <pc:docMk/>
          <pc:sldMk cId="173905327" sldId="262"/>
        </pc:sldMkLst>
      </pc:sldChg>
      <pc:sldChg chg="del">
        <pc:chgData name="Janhavi Nandish" userId="d6dd5e3fbbcd0b6b" providerId="LiveId" clId="{03DE16E2-4575-48BA-A228-92C33831CBD4}" dt="2025-02-19T04:53:18.081" v="11" actId="47"/>
        <pc:sldMkLst>
          <pc:docMk/>
          <pc:sldMk cId="2025844972" sldId="263"/>
        </pc:sldMkLst>
      </pc:sldChg>
      <pc:sldChg chg="del">
        <pc:chgData name="Janhavi Nandish" userId="d6dd5e3fbbcd0b6b" providerId="LiveId" clId="{03DE16E2-4575-48BA-A228-92C33831CBD4}" dt="2025-02-19T04:53:17.833" v="10" actId="47"/>
        <pc:sldMkLst>
          <pc:docMk/>
          <pc:sldMk cId="3851778424" sldId="264"/>
        </pc:sldMkLst>
      </pc:sldChg>
      <pc:sldChg chg="del">
        <pc:chgData name="Janhavi Nandish" userId="d6dd5e3fbbcd0b6b" providerId="LiveId" clId="{03DE16E2-4575-48BA-A228-92C33831CBD4}" dt="2025-02-19T04:53:17.397" v="9" actId="47"/>
        <pc:sldMkLst>
          <pc:docMk/>
          <pc:sldMk cId="2774253526" sldId="265"/>
        </pc:sldMkLst>
      </pc:sldChg>
      <pc:sldChg chg="del">
        <pc:chgData name="Janhavi Nandish" userId="d6dd5e3fbbcd0b6b" providerId="LiveId" clId="{03DE16E2-4575-48BA-A228-92C33831CBD4}" dt="2025-02-19T04:53:16.973" v="8" actId="47"/>
        <pc:sldMkLst>
          <pc:docMk/>
          <pc:sldMk cId="3752044114" sldId="270"/>
        </pc:sldMkLst>
      </pc:sldChg>
      <pc:sldChg chg="del">
        <pc:chgData name="Janhavi Nandish" userId="d6dd5e3fbbcd0b6b" providerId="LiveId" clId="{03DE16E2-4575-48BA-A228-92C33831CBD4}" dt="2025-02-19T04:53:16.448" v="7" actId="47"/>
        <pc:sldMkLst>
          <pc:docMk/>
          <pc:sldMk cId="7836716" sldId="272"/>
        </pc:sldMkLst>
      </pc:sldChg>
      <pc:sldChg chg="del">
        <pc:chgData name="Janhavi Nandish" userId="d6dd5e3fbbcd0b6b" providerId="LiveId" clId="{03DE16E2-4575-48BA-A228-92C33831CBD4}" dt="2025-02-19T04:53:15.741" v="6" actId="47"/>
        <pc:sldMkLst>
          <pc:docMk/>
          <pc:sldMk cId="997394295" sldId="273"/>
        </pc:sldMkLst>
      </pc:sldChg>
      <pc:sldChg chg="del">
        <pc:chgData name="Janhavi Nandish" userId="d6dd5e3fbbcd0b6b" providerId="LiveId" clId="{03DE16E2-4575-48BA-A228-92C33831CBD4}" dt="2025-02-19T04:53:15.125" v="5" actId="47"/>
        <pc:sldMkLst>
          <pc:docMk/>
          <pc:sldMk cId="1619382889" sldId="274"/>
        </pc:sldMkLst>
      </pc:sldChg>
      <pc:sldChg chg="del">
        <pc:chgData name="Janhavi Nandish" userId="d6dd5e3fbbcd0b6b" providerId="LiveId" clId="{03DE16E2-4575-48BA-A228-92C33831CBD4}" dt="2025-02-19T04:53:14.276" v="4" actId="47"/>
        <pc:sldMkLst>
          <pc:docMk/>
          <pc:sldMk cId="264646732" sldId="275"/>
        </pc:sldMkLst>
      </pc:sldChg>
      <pc:sldChg chg="del">
        <pc:chgData name="Janhavi Nandish" userId="d6dd5e3fbbcd0b6b" providerId="LiveId" clId="{03DE16E2-4575-48BA-A228-92C33831CBD4}" dt="2025-02-19T04:53:13.201" v="3" actId="47"/>
        <pc:sldMkLst>
          <pc:docMk/>
          <pc:sldMk cId="3899908001" sldId="276"/>
        </pc:sldMkLst>
      </pc:sldChg>
      <pc:sldChg chg="del">
        <pc:chgData name="Janhavi Nandish" userId="d6dd5e3fbbcd0b6b" providerId="LiveId" clId="{03DE16E2-4575-48BA-A228-92C33831CBD4}" dt="2025-02-19T04:53:10.831" v="1" actId="47"/>
        <pc:sldMkLst>
          <pc:docMk/>
          <pc:sldMk cId="2394206152" sldId="277"/>
        </pc:sldMkLst>
      </pc:sldChg>
      <pc:sldChg chg="del">
        <pc:chgData name="Janhavi Nandish" userId="d6dd5e3fbbcd0b6b" providerId="LiveId" clId="{03DE16E2-4575-48BA-A228-92C33831CBD4}" dt="2025-02-19T04:53:11.938" v="2" actId="47"/>
        <pc:sldMkLst>
          <pc:docMk/>
          <pc:sldMk cId="1899130103" sldId="278"/>
        </pc:sldMkLst>
      </pc:sldChg>
      <pc:sldChg chg="del">
        <pc:chgData name="Janhavi Nandish" userId="d6dd5e3fbbcd0b6b" providerId="LiveId" clId="{03DE16E2-4575-48BA-A228-92C33831CBD4}" dt="2025-02-19T04:53:08.580" v="0" actId="47"/>
        <pc:sldMkLst>
          <pc:docMk/>
          <pc:sldMk cId="2479170569" sldId="279"/>
        </pc:sldMkLst>
      </pc:sldChg>
      <pc:sldChg chg="delSp modSp mod">
        <pc:chgData name="Janhavi Nandish" userId="d6dd5e3fbbcd0b6b" providerId="LiveId" clId="{03DE16E2-4575-48BA-A228-92C33831CBD4}" dt="2025-02-19T04:56:01.459" v="195" actId="478"/>
        <pc:sldMkLst>
          <pc:docMk/>
          <pc:sldMk cId="3259006484" sldId="28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F12260-202B-4471-A914-319AF071B8B8}" type="datetimeFigureOut">
              <a:rPr lang="en-US" smtClean="0"/>
              <a:t>2/21/2025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42900" y="685800"/>
            <a:ext cx="61722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1CD819-CC67-4ED8-BA67-5E3C7A30D0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196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1CD819-CC67-4ED8-BA67-5E3C7A30D01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258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0"/>
            <a:ext cx="3200400" cy="952500"/>
          </a:xfrm>
          <a:prstGeom prst="rect">
            <a:avLst/>
          </a:prstGeom>
        </p:spPr>
      </p:pic>
      <p:pic>
        <p:nvPicPr>
          <p:cNvPr id="9" name="Picture 2" descr="C:\Users\Admin\Desktop\NAACAlogo-1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1" y="17463"/>
            <a:ext cx="1066800" cy="882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2" y="0"/>
            <a:ext cx="1066798" cy="89972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0" y="74915"/>
            <a:ext cx="1338262" cy="83948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0400" y="16285"/>
            <a:ext cx="1057275" cy="898115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0" y="6470276"/>
            <a:ext cx="12344400" cy="381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185988" y="2274773"/>
            <a:ext cx="4888254" cy="17697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5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16047" y="3894201"/>
            <a:ext cx="6227492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19261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2/21/2025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72466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15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2/21/2025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67071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10" Type="http://schemas.openxmlformats.org/officeDocument/2006/relationships/image" Target="../media/image5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228600"/>
            <a:ext cx="12344400" cy="381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0"/>
            <a:ext cx="3200400" cy="952500"/>
          </a:xfrm>
          <a:prstGeom prst="rect">
            <a:avLst/>
          </a:prstGeom>
        </p:spPr>
      </p:pic>
      <p:pic>
        <p:nvPicPr>
          <p:cNvPr id="9" name="Picture 2" descr="C:\Users\Admin\Desktop\NAACAlogo-1.png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1" y="17463"/>
            <a:ext cx="1066800" cy="882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2" y="0"/>
            <a:ext cx="1066798" cy="89972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0" y="74915"/>
            <a:ext cx="1338262" cy="83948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0400" y="16285"/>
            <a:ext cx="1057275" cy="898115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0" y="6470276"/>
            <a:ext cx="12344400" cy="381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Cambria" pitchFamily="18" charset="0"/>
              </a:rPr>
              <a:t>Prof. Janhavi N, Dept. of CSD, ATMECE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Cambria" pitchFamily="18" charset="0"/>
              </a:rPr>
              <a:t>JN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Cambria" pitchFamily="18" charset="0"/>
              </a:rPr>
              <a:t>1</a:t>
            </a:r>
          </a:p>
        </p:txBody>
      </p:sp>
      <p:sp>
        <p:nvSpPr>
          <p:cNvPr id="7" name="Title 5"/>
          <p:cNvSpPr txBox="1">
            <a:spLocks/>
          </p:cNvSpPr>
          <p:nvPr/>
        </p:nvSpPr>
        <p:spPr>
          <a:xfrm>
            <a:off x="0" y="1752600"/>
            <a:ext cx="12344400" cy="928688"/>
          </a:xfrm>
          <a:prstGeom prst="rect">
            <a:avLst/>
          </a:prstGeom>
        </p:spPr>
        <p:txBody>
          <a:bodyPr vert="horz" lIns="109715" tIns="54858" rIns="109715" bIns="54858" rtlCol="0" anchor="ctr">
            <a:noAutofit/>
          </a:bodyPr>
          <a:lstStyle>
            <a:lvl1pPr algn="ctr" defTabSz="1201704" rtl="0" eaLnBrk="1" latinLnBrk="0" hangingPunct="1">
              <a:spcBef>
                <a:spcPct val="0"/>
              </a:spcBef>
              <a:buNone/>
              <a:defRPr sz="5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700" b="1" dirty="0">
                <a:solidFill>
                  <a:srgbClr val="002060"/>
                </a:solidFill>
                <a:latin typeface="Cambria" pitchFamily="18" charset="0"/>
              </a:rPr>
              <a:t>UNIVERSAL HUMAN VALUES – </a:t>
            </a:r>
            <a:r>
              <a:rPr lang="en-GB" sz="3700" b="1" dirty="0">
                <a:solidFill>
                  <a:srgbClr val="D60093"/>
                </a:solidFill>
                <a:latin typeface="Cambria" pitchFamily="18" charset="0"/>
              </a:rPr>
              <a:t>BUHK408</a:t>
            </a:r>
            <a:endParaRPr lang="en-US" b="1" dirty="0">
              <a:solidFill>
                <a:srgbClr val="D60093"/>
              </a:solidFill>
              <a:latin typeface="Cambria" pitchFamily="18" charset="0"/>
            </a:endParaRPr>
          </a:p>
        </p:txBody>
      </p:sp>
      <p:sp>
        <p:nvSpPr>
          <p:cNvPr id="8" name="Subtitle 6"/>
          <p:cNvSpPr txBox="1">
            <a:spLocks/>
          </p:cNvSpPr>
          <p:nvPr/>
        </p:nvSpPr>
        <p:spPr>
          <a:xfrm>
            <a:off x="6602732" y="3581400"/>
            <a:ext cx="5741668" cy="2133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50938" lvl="8" algn="l">
              <a:lnSpc>
                <a:spcPct val="150000"/>
              </a:lnSpc>
            </a:pPr>
            <a:r>
              <a:rPr lang="en-US" sz="2400" b="1" dirty="0">
                <a:solidFill>
                  <a:srgbClr val="002060"/>
                </a:solidFill>
                <a:latin typeface="Cambria" pitchFamily="18" charset="0"/>
              </a:rPr>
              <a:t> Course Coordinator:</a:t>
            </a:r>
          </a:p>
          <a:p>
            <a:pPr marL="1150938" lvl="8" algn="l">
              <a:lnSpc>
                <a:spcPct val="100000"/>
              </a:lnSpc>
            </a:pPr>
            <a:r>
              <a:rPr lang="en-US" sz="2000" b="1" dirty="0">
                <a:solidFill>
                  <a:srgbClr val="002060"/>
                </a:solidFill>
                <a:latin typeface="Cambria" pitchFamily="18" charset="0"/>
              </a:rPr>
              <a:t>        </a:t>
            </a:r>
            <a:r>
              <a:rPr lang="en-US" sz="2400" b="1" dirty="0">
                <a:solidFill>
                  <a:srgbClr val="002060"/>
                </a:solidFill>
                <a:latin typeface="Cambria" pitchFamily="18" charset="0"/>
              </a:rPr>
              <a:t>Prof. Janhavi Nandish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                         </a:t>
            </a:r>
            <a:r>
              <a:rPr lang="en-US" sz="2100" i="1" dirty="0">
                <a:solidFill>
                  <a:srgbClr val="D60093"/>
                </a:solidFill>
                <a:latin typeface="Cambria" pitchFamily="18" charset="0"/>
              </a:rPr>
              <a:t>Assistant Professor</a:t>
            </a:r>
          </a:p>
          <a:p>
            <a:pPr marL="1150938" lvl="8" algn="l">
              <a:lnSpc>
                <a:spcPct val="100000"/>
              </a:lnSpc>
            </a:pPr>
            <a:r>
              <a:rPr lang="en-US" sz="2100" i="1" dirty="0">
                <a:solidFill>
                  <a:srgbClr val="D60093"/>
                </a:solidFill>
                <a:latin typeface="Cambria" pitchFamily="18" charset="0"/>
              </a:rPr>
              <a:t>          Dept. of CSD</a:t>
            </a:r>
          </a:p>
          <a:p>
            <a:pPr marL="1150938" lvl="8" algn="l">
              <a:lnSpc>
                <a:spcPct val="100000"/>
              </a:lnSpc>
            </a:pPr>
            <a:r>
              <a:rPr lang="en-US" sz="2100" i="1" dirty="0">
                <a:solidFill>
                  <a:srgbClr val="D60093"/>
                </a:solidFill>
                <a:latin typeface="Cambria" pitchFamily="18" charset="0"/>
              </a:rPr>
              <a:t>          ATMECE, Mysuru</a:t>
            </a:r>
          </a:p>
          <a:p>
            <a:pPr marL="1150938" lvl="8" algn="l">
              <a:lnSpc>
                <a:spcPct val="100000"/>
              </a:lnSpc>
            </a:pPr>
            <a:r>
              <a:rPr lang="en-US" sz="2100" i="1" dirty="0">
                <a:solidFill>
                  <a:srgbClr val="D60093"/>
                </a:solidFill>
                <a:latin typeface="Cambria" pitchFamily="18" charset="0"/>
              </a:rPr>
              <a:t>                                          </a:t>
            </a:r>
            <a:endParaRPr lang="en-US" sz="2100" b="1" i="1" dirty="0">
              <a:solidFill>
                <a:srgbClr val="D6009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443002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19200" y="685800"/>
            <a:ext cx="9982200" cy="4534575"/>
          </a:xfrm>
          <a:prstGeom prst="rect">
            <a:avLst/>
          </a:prstGeom>
        </p:spPr>
        <p:txBody>
          <a:bodyPr vert="horz" wrap="square" lIns="0" tIns="86360" rIns="0" bIns="0" rtlCol="0">
            <a:spAutoFit/>
          </a:bodyPr>
          <a:lstStyle/>
          <a:p>
            <a:pPr marL="12700" algn="just">
              <a:spcBef>
                <a:spcPts val="680"/>
              </a:spcBef>
            </a:pPr>
            <a:r>
              <a:rPr sz="24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Activities</a:t>
            </a:r>
            <a:r>
              <a:rPr sz="2400" b="1" u="sng" spc="-3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of</a:t>
            </a:r>
            <a:r>
              <a:rPr sz="2400" b="1" u="sng" spc="-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the</a:t>
            </a:r>
            <a:r>
              <a:rPr sz="2400" b="1" u="sng" spc="-4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Self</a:t>
            </a:r>
            <a:r>
              <a:rPr sz="2400" b="1" u="sng" spc="-3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are</a:t>
            </a:r>
            <a:r>
              <a:rPr sz="2400" b="1" u="sng" spc="-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Continuous</a:t>
            </a:r>
            <a:endParaRPr sz="2400" dirty="0">
              <a:latin typeface="Times New Roman"/>
              <a:cs typeface="Times New Roman"/>
            </a:endParaRPr>
          </a:p>
          <a:p>
            <a:pPr marL="354330" marR="5080" indent="-342265" algn="just">
              <a:spcBef>
                <a:spcPts val="580"/>
              </a:spcBef>
              <a:buFont typeface="Arial MT"/>
              <a:buChar char="•"/>
              <a:tabLst>
                <a:tab pos="356870" algn="l"/>
              </a:tabLst>
            </a:pPr>
            <a:r>
              <a:rPr sz="2400" dirty="0">
                <a:latin typeface="Times New Roman"/>
                <a:cs typeface="Times New Roman"/>
              </a:rPr>
              <a:t>These</a:t>
            </a:r>
            <a:r>
              <a:rPr sz="2400" spc="45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powers</a:t>
            </a:r>
            <a:r>
              <a:rPr sz="2400" spc="45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45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desire,</a:t>
            </a:r>
            <a:r>
              <a:rPr sz="2400" spc="455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thought</a:t>
            </a:r>
            <a:r>
              <a:rPr sz="2400" spc="459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45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expectation</a:t>
            </a:r>
            <a:r>
              <a:rPr sz="2400" spc="450" dirty="0">
                <a:latin typeface="Times New Roman"/>
                <a:cs typeface="Times New Roman"/>
              </a:rPr>
              <a:t>  </a:t>
            </a:r>
            <a:r>
              <a:rPr sz="2400" spc="-25" dirty="0">
                <a:latin typeface="Times New Roman"/>
                <a:cs typeface="Times New Roman"/>
              </a:rPr>
              <a:t>are 	</a:t>
            </a:r>
            <a:r>
              <a:rPr sz="2400" dirty="0">
                <a:latin typeface="Times New Roman"/>
                <a:cs typeface="Times New Roman"/>
              </a:rPr>
              <a:t>inexhaustible,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activities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are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continuous.</a:t>
            </a:r>
            <a:endParaRPr sz="2400" dirty="0">
              <a:latin typeface="Times New Roman"/>
              <a:cs typeface="Times New Roman"/>
            </a:endParaRPr>
          </a:p>
          <a:p>
            <a:pPr marL="354330" marR="8255" indent="-342265" algn="just">
              <a:spcBef>
                <a:spcPts val="575"/>
              </a:spcBef>
              <a:buFont typeface="Arial MT"/>
              <a:buChar char="•"/>
              <a:tabLst>
                <a:tab pos="356870" algn="l"/>
              </a:tabLst>
            </a:pP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1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activities</a:t>
            </a:r>
            <a:r>
              <a:rPr sz="2400" spc="1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1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imaging,</a:t>
            </a:r>
            <a:r>
              <a:rPr sz="2400" spc="17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analyzing-</a:t>
            </a:r>
            <a:r>
              <a:rPr sz="2400" dirty="0">
                <a:latin typeface="Times New Roman"/>
                <a:cs typeface="Times New Roman"/>
              </a:rPr>
              <a:t>comparing</a:t>
            </a:r>
            <a:r>
              <a:rPr sz="2400" spc="1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18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selecting- 	</a:t>
            </a:r>
            <a:r>
              <a:rPr sz="2400" dirty="0">
                <a:latin typeface="Times New Roman"/>
                <a:cs typeface="Times New Roman"/>
              </a:rPr>
              <a:t>tasting</a:t>
            </a:r>
            <a:r>
              <a:rPr sz="2400" spc="1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are</a:t>
            </a:r>
            <a:r>
              <a:rPr sz="2400" spc="1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always</a:t>
            </a:r>
            <a:r>
              <a:rPr sz="2400" spc="1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going</a:t>
            </a:r>
            <a:r>
              <a:rPr sz="2400" spc="1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on,</a:t>
            </a:r>
            <a:r>
              <a:rPr sz="2400" spc="1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whether</a:t>
            </a:r>
            <a:r>
              <a:rPr sz="2400" spc="1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we</a:t>
            </a:r>
            <a:r>
              <a:rPr sz="2400" spc="1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are</a:t>
            </a:r>
            <a:r>
              <a:rPr sz="2400" spc="1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aware</a:t>
            </a:r>
            <a:r>
              <a:rPr sz="2400" spc="1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114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them</a:t>
            </a:r>
            <a:r>
              <a:rPr sz="2400" spc="13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or 	</a:t>
            </a:r>
            <a:r>
              <a:rPr sz="2400" spc="-20" dirty="0">
                <a:latin typeface="Times New Roman"/>
                <a:cs typeface="Times New Roman"/>
              </a:rPr>
              <a:t>not.</a:t>
            </a:r>
            <a:endParaRPr sz="2400" dirty="0">
              <a:latin typeface="Times New Roman"/>
              <a:cs typeface="Times New Roman"/>
            </a:endParaRPr>
          </a:p>
          <a:p>
            <a:pPr marL="354330" marR="849630" indent="-342265" algn="just">
              <a:spcBef>
                <a:spcPts val="585"/>
              </a:spcBef>
              <a:buFont typeface="Arial MT"/>
              <a:buChar char="•"/>
              <a:tabLst>
                <a:tab pos="356870" algn="l"/>
              </a:tabLst>
            </a:pPr>
            <a:r>
              <a:rPr sz="2400" spc="-10" dirty="0">
                <a:latin typeface="Times New Roman"/>
                <a:cs typeface="Times New Roman"/>
              </a:rPr>
              <a:t>These</a:t>
            </a:r>
            <a:r>
              <a:rPr sz="2400" spc="-1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Activities</a:t>
            </a:r>
            <a:r>
              <a:rPr sz="2400" spc="-15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Together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Constitute</a:t>
            </a:r>
            <a:r>
              <a:rPr sz="2400" spc="-1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Imagination.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These 	</a:t>
            </a:r>
            <a:r>
              <a:rPr sz="2400" dirty="0">
                <a:latin typeface="Times New Roman"/>
                <a:cs typeface="Times New Roman"/>
              </a:rPr>
              <a:t>activities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are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together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called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imagination.</a:t>
            </a:r>
            <a:endParaRPr sz="2400" dirty="0">
              <a:latin typeface="Times New Roman"/>
              <a:cs typeface="Times New Roman"/>
            </a:endParaRPr>
          </a:p>
          <a:p>
            <a:pPr marL="354330" marR="6985" indent="-342265" algn="just">
              <a:spcBef>
                <a:spcPts val="575"/>
              </a:spcBef>
              <a:buFont typeface="Arial MT"/>
              <a:buChar char="•"/>
              <a:tabLst>
                <a:tab pos="356870" algn="l"/>
              </a:tabLst>
            </a:pPr>
            <a:r>
              <a:rPr sz="2400" dirty="0">
                <a:latin typeface="Times New Roman"/>
                <a:cs typeface="Times New Roman"/>
              </a:rPr>
              <a:t>We</a:t>
            </a:r>
            <a:r>
              <a:rPr sz="2400" spc="114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may</a:t>
            </a:r>
            <a:r>
              <a:rPr sz="2400" spc="95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not</a:t>
            </a:r>
            <a:r>
              <a:rPr sz="2400" spc="125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immediately</a:t>
            </a:r>
            <a:r>
              <a:rPr sz="2400" spc="10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be</a:t>
            </a:r>
            <a:r>
              <a:rPr sz="2400" spc="12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able</a:t>
            </a:r>
            <a:r>
              <a:rPr sz="2400" spc="13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12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observe</a:t>
            </a:r>
            <a:r>
              <a:rPr sz="2400" spc="13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our</a:t>
            </a:r>
            <a:r>
              <a:rPr sz="2400" spc="114" dirty="0">
                <a:latin typeface="Times New Roman"/>
                <a:cs typeface="Times New Roman"/>
              </a:rPr>
              <a:t>  </a:t>
            </a:r>
            <a:r>
              <a:rPr sz="2400" spc="-10" dirty="0">
                <a:latin typeface="Times New Roman"/>
                <a:cs typeface="Times New Roman"/>
              </a:rPr>
              <a:t>desire, 	</a:t>
            </a:r>
            <a:r>
              <a:rPr sz="2400" dirty="0">
                <a:latin typeface="Times New Roman"/>
                <a:cs typeface="Times New Roman"/>
              </a:rPr>
              <a:t>thought</a:t>
            </a:r>
            <a:r>
              <a:rPr sz="2400" spc="1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1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expectation</a:t>
            </a:r>
            <a:r>
              <a:rPr sz="2400" spc="204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distinctly,</a:t>
            </a:r>
            <a:r>
              <a:rPr sz="2400" spc="1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but</a:t>
            </a:r>
            <a:r>
              <a:rPr sz="2400" spc="1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it</a:t>
            </a:r>
            <a:r>
              <a:rPr sz="2400" spc="1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may</a:t>
            </a:r>
            <a:r>
              <a:rPr sz="2400" spc="1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be</a:t>
            </a:r>
            <a:r>
              <a:rPr sz="2400" spc="204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easier</a:t>
            </a:r>
            <a:r>
              <a:rPr sz="2400" spc="1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19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see 	</a:t>
            </a:r>
            <a:r>
              <a:rPr sz="2400" dirty="0">
                <a:latin typeface="Times New Roman"/>
                <a:cs typeface="Times New Roman"/>
              </a:rPr>
              <a:t>that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something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going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on</a:t>
            </a:r>
            <a:r>
              <a:rPr sz="2400" spc="-10" dirty="0">
                <a:latin typeface="Times New Roman"/>
                <a:cs typeface="Times New Roman"/>
              </a:rPr>
              <a:t> within.</a:t>
            </a:r>
            <a:endParaRPr sz="2400" dirty="0">
              <a:latin typeface="Times New Roman"/>
              <a:cs typeface="Times New Roman"/>
            </a:endParaRPr>
          </a:p>
          <a:p>
            <a:pPr marL="354965" indent="-342265" algn="just">
              <a:spcBef>
                <a:spcPts val="580"/>
              </a:spcBef>
              <a:buFont typeface="Arial MT"/>
              <a:buChar char="•"/>
              <a:tabLst>
                <a:tab pos="354965" algn="l"/>
              </a:tabLst>
            </a:pPr>
            <a:r>
              <a:rPr sz="2400" dirty="0">
                <a:latin typeface="Times New Roman"/>
                <a:cs typeface="Times New Roman"/>
              </a:rPr>
              <a:t>One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imagination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or the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other is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going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on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us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all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time.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12445" y="717525"/>
            <a:ext cx="190055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indent="-344170">
              <a:spcBef>
                <a:spcPts val="100"/>
              </a:spcBef>
              <a:buFont typeface="Arial MT"/>
              <a:buChar char="•"/>
              <a:tabLst>
                <a:tab pos="356870" algn="l"/>
              </a:tabLst>
            </a:pPr>
            <a:r>
              <a:rPr sz="2000" spc="-10" dirty="0">
                <a:latin typeface="Times New Roman"/>
                <a:cs typeface="Times New Roman"/>
              </a:rPr>
              <a:t>Happiness</a:t>
            </a:r>
            <a:endParaRPr sz="2000" dirty="0">
              <a:latin typeface="Times New Roman"/>
              <a:cs typeface="Times New Roman"/>
            </a:endParaRPr>
          </a:p>
          <a:p>
            <a:pPr marL="356870">
              <a:spcBef>
                <a:spcPts val="5"/>
              </a:spcBef>
            </a:pPr>
            <a:r>
              <a:rPr sz="2000" spc="-10" dirty="0">
                <a:latin typeface="Times New Roman"/>
                <a:cs typeface="Times New Roman"/>
              </a:rPr>
              <a:t>imagination.</a:t>
            </a:r>
            <a:endParaRPr sz="20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209800" y="735110"/>
            <a:ext cx="615886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  <a:tabLst>
                <a:tab pos="756285" algn="l"/>
                <a:tab pos="2567305" algn="l"/>
                <a:tab pos="3747135" algn="l"/>
                <a:tab pos="4357370" algn="l"/>
                <a:tab pos="5031105" algn="l"/>
                <a:tab pos="5890895" algn="l"/>
              </a:tabLst>
            </a:pPr>
            <a:r>
              <a:rPr sz="2000" spc="-25" dirty="0">
                <a:latin typeface="Times New Roman"/>
                <a:cs typeface="Times New Roman"/>
              </a:rPr>
              <a:t>and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unhappiness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depend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5" dirty="0">
                <a:latin typeface="Times New Roman"/>
                <a:cs typeface="Times New Roman"/>
              </a:rPr>
              <a:t>on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5" dirty="0">
                <a:latin typeface="Times New Roman"/>
                <a:cs typeface="Times New Roman"/>
              </a:rPr>
              <a:t>the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state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5" dirty="0">
                <a:latin typeface="Times New Roman"/>
                <a:cs typeface="Times New Roman"/>
              </a:rPr>
              <a:t>of</a:t>
            </a:r>
            <a:endParaRPr sz="20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12445" y="1362837"/>
            <a:ext cx="8076565" cy="37830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6870" marR="7620" indent="-344805">
              <a:spcBef>
                <a:spcPts val="100"/>
              </a:spcBef>
              <a:buFont typeface="Arial MT"/>
              <a:buChar char="•"/>
              <a:tabLst>
                <a:tab pos="356870" algn="l"/>
                <a:tab pos="817244" algn="l"/>
                <a:tab pos="1621790" algn="l"/>
                <a:tab pos="3329304" algn="l"/>
                <a:tab pos="3787140" algn="l"/>
                <a:tab pos="4277995" algn="l"/>
                <a:tab pos="5610225" algn="l"/>
                <a:tab pos="6405880" algn="l"/>
                <a:tab pos="7214234" algn="l"/>
              </a:tabLst>
            </a:pPr>
            <a:r>
              <a:rPr sz="2000" spc="-25" dirty="0">
                <a:latin typeface="Times New Roman"/>
                <a:cs typeface="Times New Roman"/>
              </a:rPr>
              <a:t>If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0" dirty="0">
                <a:latin typeface="Times New Roman"/>
                <a:cs typeface="Times New Roman"/>
              </a:rPr>
              <a:t>your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imagination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5" dirty="0">
                <a:latin typeface="Times New Roman"/>
                <a:cs typeface="Times New Roman"/>
              </a:rPr>
              <a:t>is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35" dirty="0">
                <a:latin typeface="Times New Roman"/>
                <a:cs typeface="Times New Roman"/>
              </a:rPr>
              <a:t>in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harmony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0" dirty="0">
                <a:latin typeface="Times New Roman"/>
                <a:cs typeface="Times New Roman"/>
              </a:rPr>
              <a:t>with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0" dirty="0">
                <a:latin typeface="Times New Roman"/>
                <a:cs typeface="Times New Roman"/>
              </a:rPr>
              <a:t>your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natural </a:t>
            </a:r>
            <a:r>
              <a:rPr sz="2000" dirty="0">
                <a:latin typeface="Times New Roman"/>
                <a:cs typeface="Times New Roman"/>
              </a:rPr>
              <a:t>acceptance,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you</a:t>
            </a:r>
            <a:r>
              <a:rPr sz="2000" spc="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are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state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happiness.</a:t>
            </a:r>
            <a:endParaRPr sz="2000" dirty="0">
              <a:latin typeface="Times New Roman"/>
              <a:cs typeface="Times New Roman"/>
            </a:endParaRPr>
          </a:p>
          <a:p>
            <a:pPr marL="356870" marR="9525" indent="-344805">
              <a:spcBef>
                <a:spcPts val="580"/>
              </a:spcBef>
              <a:buFont typeface="Arial MT"/>
              <a:buChar char="•"/>
              <a:tabLst>
                <a:tab pos="356870" algn="l"/>
              </a:tabLst>
            </a:pPr>
            <a:r>
              <a:rPr sz="2000" dirty="0">
                <a:latin typeface="Times New Roman"/>
                <a:cs typeface="Times New Roman"/>
              </a:rPr>
              <a:t>When</a:t>
            </a:r>
            <a:r>
              <a:rPr sz="2000" spc="2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it</a:t>
            </a:r>
            <a:r>
              <a:rPr sz="2000" spc="2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19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</a:t>
            </a:r>
            <a:r>
              <a:rPr sz="2000" spc="2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contradiction</a:t>
            </a:r>
            <a:r>
              <a:rPr sz="2000" spc="2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with</a:t>
            </a:r>
            <a:r>
              <a:rPr sz="2000" spc="2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your</a:t>
            </a:r>
            <a:r>
              <a:rPr sz="2000" spc="204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natural</a:t>
            </a:r>
            <a:r>
              <a:rPr sz="2000" spc="204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acceptance,</a:t>
            </a:r>
            <a:r>
              <a:rPr sz="2000" spc="245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Times New Roman"/>
                <a:cs typeface="Times New Roman"/>
              </a:rPr>
              <a:t>you </a:t>
            </a:r>
            <a:r>
              <a:rPr sz="2000" dirty="0">
                <a:latin typeface="Times New Roman"/>
                <a:cs typeface="Times New Roman"/>
              </a:rPr>
              <a:t>are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 state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unhappiness.</a:t>
            </a:r>
            <a:endParaRPr sz="2000" dirty="0">
              <a:latin typeface="Times New Roman"/>
              <a:cs typeface="Times New Roman"/>
            </a:endParaRPr>
          </a:p>
          <a:p>
            <a:pPr marL="356870" marR="5080" indent="-344805">
              <a:spcBef>
                <a:spcPts val="575"/>
              </a:spcBef>
              <a:buFont typeface="Arial MT"/>
              <a:buChar char="•"/>
              <a:tabLst>
                <a:tab pos="356870" algn="l"/>
                <a:tab pos="1981835" algn="l"/>
                <a:tab pos="2341880" algn="l"/>
                <a:tab pos="3695700" algn="l"/>
                <a:tab pos="4085590" algn="l"/>
                <a:tab pos="4613275" algn="l"/>
                <a:tab pos="5479415" algn="l"/>
                <a:tab pos="6586220" algn="l"/>
                <a:tab pos="6976745" algn="l"/>
                <a:tab pos="7808595" algn="l"/>
              </a:tabLst>
            </a:pPr>
            <a:r>
              <a:rPr sz="2000" spc="-10" dirty="0">
                <a:latin typeface="Times New Roman"/>
                <a:cs typeface="Times New Roman"/>
              </a:rPr>
              <a:t>Imagination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5" dirty="0">
                <a:latin typeface="Times New Roman"/>
                <a:cs typeface="Times New Roman"/>
              </a:rPr>
              <a:t>is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expressed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5" dirty="0">
                <a:latin typeface="Times New Roman"/>
                <a:cs typeface="Times New Roman"/>
              </a:rPr>
              <a:t>to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5" dirty="0">
                <a:latin typeface="Times New Roman"/>
                <a:cs typeface="Times New Roman"/>
              </a:rPr>
              <a:t>the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world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outside,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5" dirty="0">
                <a:latin typeface="Times New Roman"/>
                <a:cs typeface="Times New Roman"/>
              </a:rPr>
              <a:t>in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terms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5" dirty="0">
                <a:latin typeface="Times New Roman"/>
                <a:cs typeface="Times New Roman"/>
              </a:rPr>
              <a:t>of </a:t>
            </a:r>
            <a:r>
              <a:rPr sz="2000" dirty="0">
                <a:latin typeface="Times New Roman"/>
                <a:cs typeface="Times New Roman"/>
              </a:rPr>
              <a:t>behaviour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with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human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being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and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work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with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rest</a:t>
            </a:r>
            <a:r>
              <a:rPr sz="2000" spc="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nature.</a:t>
            </a:r>
            <a:endParaRPr sz="2000" dirty="0">
              <a:latin typeface="Times New Roman"/>
              <a:cs typeface="Times New Roman"/>
            </a:endParaRPr>
          </a:p>
          <a:p>
            <a:pPr marL="12700">
              <a:spcBef>
                <a:spcPts val="580"/>
              </a:spcBef>
            </a:pPr>
            <a:r>
              <a:rPr sz="20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State</a:t>
            </a:r>
            <a:r>
              <a:rPr sz="20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of</a:t>
            </a:r>
            <a:r>
              <a:rPr sz="2000" b="1" u="sng" spc="-2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Imagination</a:t>
            </a:r>
            <a:endParaRPr sz="2000" dirty="0">
              <a:latin typeface="Times New Roman"/>
              <a:cs typeface="Times New Roman"/>
            </a:endParaRPr>
          </a:p>
          <a:p>
            <a:pPr marL="356870" marR="5080" indent="-344805">
              <a:spcBef>
                <a:spcPts val="580"/>
              </a:spcBef>
              <a:buFont typeface="Arial MT"/>
              <a:buChar char="•"/>
              <a:tabLst>
                <a:tab pos="356870" algn="l"/>
              </a:tabLst>
            </a:pPr>
            <a:r>
              <a:rPr sz="2000" dirty="0">
                <a:latin typeface="Times New Roman"/>
                <a:cs typeface="Times New Roman"/>
              </a:rPr>
              <a:t>Once</a:t>
            </a:r>
            <a:r>
              <a:rPr sz="2000" spc="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you</a:t>
            </a:r>
            <a:r>
              <a:rPr sz="2000" spc="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start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looking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at</a:t>
            </a:r>
            <a:r>
              <a:rPr sz="2000" spc="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your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imagination,</a:t>
            </a:r>
            <a:r>
              <a:rPr sz="2000" spc="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you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will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be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able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Times New Roman"/>
                <a:cs typeface="Times New Roman"/>
              </a:rPr>
              <a:t>to </a:t>
            </a:r>
            <a:r>
              <a:rPr sz="2000" dirty="0">
                <a:latin typeface="Times New Roman"/>
                <a:cs typeface="Times New Roman"/>
              </a:rPr>
              <a:t>find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out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state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 your</a:t>
            </a:r>
            <a:r>
              <a:rPr sz="2000" spc="4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imagination.</a:t>
            </a:r>
            <a:endParaRPr sz="2000" dirty="0">
              <a:latin typeface="Times New Roman"/>
              <a:cs typeface="Times New Roman"/>
            </a:endParaRPr>
          </a:p>
          <a:p>
            <a:pPr marL="356870" indent="-344170">
              <a:spcBef>
                <a:spcPts val="575"/>
              </a:spcBef>
              <a:buFont typeface="Arial MT"/>
              <a:buChar char="•"/>
              <a:tabLst>
                <a:tab pos="356870" algn="l"/>
                <a:tab pos="1082675" algn="l"/>
                <a:tab pos="2668270" algn="l"/>
                <a:tab pos="3472815" algn="l"/>
                <a:tab pos="3890645" algn="l"/>
                <a:tab pos="4545965" algn="l"/>
                <a:tab pos="5927090" algn="l"/>
                <a:tab pos="6296660" algn="l"/>
                <a:tab pos="7891145" algn="l"/>
              </a:tabLst>
            </a:pPr>
            <a:r>
              <a:rPr sz="2000" spc="-20" dirty="0">
                <a:latin typeface="Times New Roman"/>
                <a:cs typeface="Times New Roman"/>
              </a:rPr>
              <a:t>Your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imagination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could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5" dirty="0">
                <a:latin typeface="Times New Roman"/>
                <a:cs typeface="Times New Roman"/>
              </a:rPr>
              <a:t>be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0" dirty="0">
                <a:latin typeface="Times New Roman"/>
                <a:cs typeface="Times New Roman"/>
              </a:rPr>
              <a:t>well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organised,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5" dirty="0">
                <a:latin typeface="Times New Roman"/>
                <a:cs typeface="Times New Roman"/>
              </a:rPr>
              <a:t>in</a:t>
            </a:r>
            <a:r>
              <a:rPr sz="2000" dirty="0">
                <a:latin typeface="Times New Roman"/>
                <a:cs typeface="Times New Roman"/>
              </a:rPr>
              <a:t>	harmony</a:t>
            </a:r>
            <a:r>
              <a:rPr sz="2000" spc="380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Times New Roman"/>
                <a:cs typeface="Times New Roman"/>
              </a:rPr>
              <a:t>or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5" dirty="0">
                <a:latin typeface="Times New Roman"/>
                <a:cs typeface="Times New Roman"/>
              </a:rPr>
              <a:t>it</a:t>
            </a:r>
            <a:endParaRPr sz="2000" dirty="0">
              <a:latin typeface="Times New Roman"/>
              <a:cs typeface="Times New Roman"/>
            </a:endParaRPr>
          </a:p>
          <a:p>
            <a:pPr marL="356870">
              <a:spcBef>
                <a:spcPts val="5"/>
              </a:spcBef>
            </a:pPr>
            <a:r>
              <a:rPr sz="2000" dirty="0">
                <a:latin typeface="Times New Roman"/>
                <a:cs typeface="Times New Roman"/>
              </a:rPr>
              <a:t>could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be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random</a:t>
            </a:r>
            <a:r>
              <a:rPr sz="2000" spc="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mixture</a:t>
            </a:r>
            <a:r>
              <a:rPr sz="2000" spc="-6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harmony</a:t>
            </a:r>
            <a:r>
              <a:rPr sz="2000" spc="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and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contradiction.</a:t>
            </a:r>
            <a:endParaRPr sz="2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66800" y="762000"/>
            <a:ext cx="10591800" cy="4974439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algn="just">
              <a:spcBef>
                <a:spcPts val="110"/>
              </a:spcBef>
            </a:pPr>
            <a:r>
              <a:rPr sz="22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Possible</a:t>
            </a:r>
            <a:r>
              <a:rPr sz="2200" b="1" u="sng" spc="-7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2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Sources</a:t>
            </a:r>
            <a:r>
              <a:rPr sz="2200" b="1" u="sng" spc="-5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2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of</a:t>
            </a:r>
            <a:r>
              <a:rPr sz="22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Imagination</a:t>
            </a:r>
            <a:endParaRPr sz="2200" dirty="0">
              <a:latin typeface="Times New Roman"/>
              <a:cs typeface="Times New Roman"/>
            </a:endParaRPr>
          </a:p>
          <a:p>
            <a:pPr marL="357505" indent="-344805" algn="just">
              <a:lnSpc>
                <a:spcPts val="2375"/>
              </a:lnSpc>
              <a:buFont typeface="Arial MT"/>
              <a:buChar char="•"/>
              <a:tabLst>
                <a:tab pos="357505" algn="l"/>
              </a:tabLst>
            </a:pPr>
            <a:r>
              <a:rPr sz="2200" dirty="0">
                <a:latin typeface="Times New Roman"/>
                <a:cs typeface="Times New Roman"/>
              </a:rPr>
              <a:t>There</a:t>
            </a:r>
            <a:r>
              <a:rPr sz="2200" spc="29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are</a:t>
            </a:r>
            <a:r>
              <a:rPr sz="2200" spc="29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three</a:t>
            </a:r>
            <a:r>
              <a:rPr sz="2200" spc="29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possible</a:t>
            </a:r>
            <a:r>
              <a:rPr sz="2200" spc="29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sources</a:t>
            </a:r>
            <a:r>
              <a:rPr sz="2200" spc="31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of</a:t>
            </a:r>
            <a:r>
              <a:rPr sz="2200" spc="31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motivation</a:t>
            </a:r>
            <a:r>
              <a:rPr sz="2200" spc="32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for</a:t>
            </a:r>
            <a:r>
              <a:rPr sz="2200" spc="29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imagination:</a:t>
            </a:r>
            <a:r>
              <a:rPr sz="2200" spc="320" dirty="0">
                <a:latin typeface="Times New Roman"/>
                <a:cs typeface="Times New Roman"/>
              </a:rPr>
              <a:t> </a:t>
            </a:r>
            <a:r>
              <a:rPr sz="2200" spc="-25" dirty="0">
                <a:latin typeface="Times New Roman"/>
                <a:cs typeface="Times New Roman"/>
              </a:rPr>
              <a:t>1.</a:t>
            </a:r>
            <a:endParaRPr sz="2200" dirty="0">
              <a:latin typeface="Times New Roman"/>
              <a:cs typeface="Times New Roman"/>
            </a:endParaRPr>
          </a:p>
          <a:p>
            <a:pPr marL="356870" algn="just">
              <a:lnSpc>
                <a:spcPts val="2375"/>
              </a:lnSpc>
            </a:pPr>
            <a:r>
              <a:rPr sz="2200" dirty="0">
                <a:latin typeface="Times New Roman"/>
                <a:cs typeface="Times New Roman"/>
              </a:rPr>
              <a:t>Preconditioning,</a:t>
            </a:r>
            <a:r>
              <a:rPr sz="2200" spc="-2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2.</a:t>
            </a:r>
            <a:r>
              <a:rPr sz="2200" spc="-1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Sensation</a:t>
            </a:r>
            <a:r>
              <a:rPr sz="2200" spc="-3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and</a:t>
            </a:r>
            <a:r>
              <a:rPr sz="2200" spc="-10" dirty="0">
                <a:latin typeface="Times New Roman"/>
                <a:cs typeface="Times New Roman"/>
              </a:rPr>
              <a:t> 3.Natural</a:t>
            </a:r>
            <a:r>
              <a:rPr sz="2200" spc="-160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Acceptance</a:t>
            </a:r>
            <a:endParaRPr sz="2200" dirty="0">
              <a:latin typeface="Times New Roman"/>
              <a:cs typeface="Times New Roman"/>
            </a:endParaRPr>
          </a:p>
          <a:p>
            <a:pPr marL="356870" marR="5715" indent="-344805" algn="just">
              <a:lnSpc>
                <a:spcPct val="80000"/>
              </a:lnSpc>
              <a:spcBef>
                <a:spcPts val="530"/>
              </a:spcBef>
              <a:buFont typeface="Arial MT"/>
              <a:buChar char="•"/>
              <a:tabLst>
                <a:tab pos="356870" algn="l"/>
              </a:tabLst>
            </a:pPr>
            <a:r>
              <a:rPr sz="2200" dirty="0">
                <a:latin typeface="Times New Roman"/>
                <a:cs typeface="Times New Roman"/>
              </a:rPr>
              <a:t>A</a:t>
            </a:r>
            <a:r>
              <a:rPr sz="2200" spc="335" dirty="0">
                <a:latin typeface="Times New Roman"/>
                <a:cs typeface="Times New Roman"/>
              </a:rPr>
              <a:t>   </a:t>
            </a:r>
            <a:r>
              <a:rPr sz="2200" dirty="0">
                <a:latin typeface="Times New Roman"/>
                <a:cs typeface="Times New Roman"/>
              </a:rPr>
              <a:t>dominant</a:t>
            </a:r>
            <a:r>
              <a:rPr sz="2200" spc="380" dirty="0">
                <a:latin typeface="Times New Roman"/>
                <a:cs typeface="Times New Roman"/>
              </a:rPr>
              <a:t>   </a:t>
            </a:r>
            <a:r>
              <a:rPr sz="2200" dirty="0">
                <a:latin typeface="Times New Roman"/>
                <a:cs typeface="Times New Roman"/>
              </a:rPr>
              <a:t>source</a:t>
            </a:r>
            <a:r>
              <a:rPr sz="2200" spc="375" dirty="0">
                <a:latin typeface="Times New Roman"/>
                <a:cs typeface="Times New Roman"/>
              </a:rPr>
              <a:t>   </a:t>
            </a:r>
            <a:r>
              <a:rPr sz="2200" dirty="0">
                <a:latin typeface="Times New Roman"/>
                <a:cs typeface="Times New Roman"/>
              </a:rPr>
              <a:t>of</a:t>
            </a:r>
            <a:r>
              <a:rPr sz="2200" spc="380" dirty="0">
                <a:latin typeface="Times New Roman"/>
                <a:cs typeface="Times New Roman"/>
              </a:rPr>
              <a:t>   </a:t>
            </a:r>
            <a:r>
              <a:rPr sz="2200" dirty="0">
                <a:latin typeface="Times New Roman"/>
                <a:cs typeface="Times New Roman"/>
              </a:rPr>
              <a:t>imagination</a:t>
            </a:r>
            <a:r>
              <a:rPr sz="2200" spc="380" dirty="0">
                <a:latin typeface="Times New Roman"/>
                <a:cs typeface="Times New Roman"/>
              </a:rPr>
              <a:t>   </a:t>
            </a:r>
            <a:r>
              <a:rPr sz="2200" dirty="0">
                <a:latin typeface="Times New Roman"/>
                <a:cs typeface="Times New Roman"/>
              </a:rPr>
              <a:t>is</a:t>
            </a:r>
            <a:r>
              <a:rPr sz="2200" spc="380" dirty="0">
                <a:latin typeface="Times New Roman"/>
                <a:cs typeface="Times New Roman"/>
              </a:rPr>
              <a:t>   </a:t>
            </a:r>
            <a:r>
              <a:rPr sz="2200" spc="-10" dirty="0">
                <a:latin typeface="Times New Roman"/>
                <a:cs typeface="Times New Roman"/>
              </a:rPr>
              <a:t>preconditioning. </a:t>
            </a:r>
            <a:r>
              <a:rPr sz="2200" dirty="0">
                <a:latin typeface="Times New Roman"/>
                <a:cs typeface="Times New Roman"/>
              </a:rPr>
              <a:t>Preconditioning  means</a:t>
            </a:r>
            <a:r>
              <a:rPr sz="2200" spc="15" dirty="0">
                <a:latin typeface="Times New Roman"/>
                <a:cs typeface="Times New Roman"/>
              </a:rPr>
              <a:t> 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15" dirty="0">
                <a:latin typeface="Times New Roman"/>
                <a:cs typeface="Times New Roman"/>
              </a:rPr>
              <a:t>  </a:t>
            </a:r>
            <a:r>
              <a:rPr sz="2200" dirty="0">
                <a:latin typeface="Times New Roman"/>
                <a:cs typeface="Times New Roman"/>
              </a:rPr>
              <a:t>beliefs,</a:t>
            </a:r>
            <a:r>
              <a:rPr sz="2200" spc="15" dirty="0">
                <a:latin typeface="Times New Roman"/>
                <a:cs typeface="Times New Roman"/>
              </a:rPr>
              <a:t>  </a:t>
            </a:r>
            <a:r>
              <a:rPr sz="2200" dirty="0">
                <a:latin typeface="Times New Roman"/>
                <a:cs typeface="Times New Roman"/>
              </a:rPr>
              <a:t>notions,  norms,</a:t>
            </a:r>
            <a:r>
              <a:rPr sz="2200" spc="15" dirty="0">
                <a:latin typeface="Times New Roman"/>
                <a:cs typeface="Times New Roman"/>
              </a:rPr>
              <a:t>  </a:t>
            </a:r>
            <a:r>
              <a:rPr sz="2200" dirty="0">
                <a:latin typeface="Times New Roman"/>
                <a:cs typeface="Times New Roman"/>
              </a:rPr>
              <a:t>ideas,</a:t>
            </a:r>
            <a:r>
              <a:rPr sz="2200" spc="15" dirty="0">
                <a:latin typeface="Times New Roman"/>
                <a:cs typeface="Times New Roman"/>
              </a:rPr>
              <a:t>  </a:t>
            </a:r>
            <a:r>
              <a:rPr sz="2200" spc="-10" dirty="0">
                <a:latin typeface="Times New Roman"/>
                <a:cs typeface="Times New Roman"/>
              </a:rPr>
              <a:t>views, </a:t>
            </a:r>
            <a:r>
              <a:rPr sz="2200" dirty="0">
                <a:latin typeface="Times New Roman"/>
                <a:cs typeface="Times New Roman"/>
              </a:rPr>
              <a:t>dictums,</a:t>
            </a:r>
            <a:r>
              <a:rPr sz="2200" spc="4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goals,</a:t>
            </a:r>
            <a:r>
              <a:rPr sz="2200" spc="1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etc.</a:t>
            </a:r>
            <a:r>
              <a:rPr sz="2200" spc="3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prevailing</a:t>
            </a:r>
            <a:r>
              <a:rPr sz="2200" spc="2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in</a:t>
            </a:r>
            <a:r>
              <a:rPr sz="2200" spc="3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4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family,</a:t>
            </a:r>
            <a:r>
              <a:rPr sz="2200" spc="4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in</a:t>
            </a:r>
            <a:r>
              <a:rPr sz="2200" spc="1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1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society</a:t>
            </a:r>
            <a:r>
              <a:rPr sz="2200" spc="2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which</a:t>
            </a:r>
            <a:r>
              <a:rPr sz="2200" spc="10" dirty="0">
                <a:latin typeface="Times New Roman"/>
                <a:cs typeface="Times New Roman"/>
              </a:rPr>
              <a:t> </a:t>
            </a:r>
            <a:r>
              <a:rPr sz="2200" spc="-25" dirty="0">
                <a:latin typeface="Times New Roman"/>
                <a:cs typeface="Times New Roman"/>
              </a:rPr>
              <a:t>we </a:t>
            </a:r>
            <a:r>
              <a:rPr sz="2200" dirty="0">
                <a:latin typeface="Times New Roman"/>
                <a:cs typeface="Times New Roman"/>
              </a:rPr>
              <a:t>have</a:t>
            </a:r>
            <a:r>
              <a:rPr sz="2200" spc="-2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assumed</a:t>
            </a:r>
            <a:r>
              <a:rPr sz="2200" spc="-3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without</a:t>
            </a:r>
            <a:r>
              <a:rPr sz="2200" spc="-45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knowing.</a:t>
            </a:r>
            <a:endParaRPr sz="2200" dirty="0">
              <a:latin typeface="Times New Roman"/>
              <a:cs typeface="Times New Roman"/>
            </a:endParaRPr>
          </a:p>
          <a:p>
            <a:pPr marL="356870" indent="-344170" algn="just">
              <a:buFont typeface="Arial MT"/>
              <a:buChar char="•"/>
              <a:tabLst>
                <a:tab pos="356870" algn="l"/>
              </a:tabLst>
            </a:pPr>
            <a:r>
              <a:rPr sz="2200" dirty="0">
                <a:latin typeface="Times New Roman"/>
                <a:cs typeface="Times New Roman"/>
              </a:rPr>
              <a:t>They</a:t>
            </a:r>
            <a:r>
              <a:rPr sz="2200" spc="-6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may</a:t>
            </a:r>
            <a:r>
              <a:rPr sz="2200" spc="1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influence</a:t>
            </a:r>
            <a:r>
              <a:rPr sz="2200" spc="-6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our </a:t>
            </a:r>
            <a:r>
              <a:rPr sz="2200" spc="-10" dirty="0">
                <a:latin typeface="Times New Roman"/>
                <a:cs typeface="Times New Roman"/>
              </a:rPr>
              <a:t>imagination.</a:t>
            </a:r>
            <a:endParaRPr sz="2200" dirty="0">
              <a:latin typeface="Times New Roman"/>
              <a:cs typeface="Times New Roman"/>
            </a:endParaRPr>
          </a:p>
          <a:p>
            <a:pPr marL="357505" indent="-344805" algn="just">
              <a:spcBef>
                <a:spcPts val="5"/>
              </a:spcBef>
              <a:buFont typeface="Arial MT"/>
              <a:buChar char="•"/>
              <a:tabLst>
                <a:tab pos="357505" algn="l"/>
              </a:tabLst>
            </a:pPr>
            <a:r>
              <a:rPr sz="2200" dirty="0">
                <a:latin typeface="Times New Roman"/>
                <a:cs typeface="Times New Roman"/>
              </a:rPr>
              <a:t>Another</a:t>
            </a:r>
            <a:r>
              <a:rPr sz="2200" spc="-3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major</a:t>
            </a:r>
            <a:r>
              <a:rPr sz="2200" spc="-1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source</a:t>
            </a:r>
            <a:r>
              <a:rPr sz="2200" spc="-4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of</a:t>
            </a:r>
            <a:r>
              <a:rPr sz="2200" spc="1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our</a:t>
            </a:r>
            <a:r>
              <a:rPr sz="2200" spc="-1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desire,</a:t>
            </a:r>
            <a:r>
              <a:rPr sz="2200" spc="-4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our</a:t>
            </a:r>
            <a:r>
              <a:rPr sz="2200" spc="-1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imagination</a:t>
            </a:r>
            <a:r>
              <a:rPr sz="2200" spc="-1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is</a:t>
            </a:r>
            <a:r>
              <a:rPr sz="2200" spc="-2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-20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sensation.</a:t>
            </a:r>
            <a:endParaRPr sz="2200" dirty="0">
              <a:latin typeface="Times New Roman"/>
              <a:cs typeface="Times New Roman"/>
            </a:endParaRPr>
          </a:p>
          <a:p>
            <a:pPr marL="356870" indent="-344170" algn="just">
              <a:lnSpc>
                <a:spcPts val="2375"/>
              </a:lnSpc>
              <a:buFont typeface="Arial MT"/>
              <a:buChar char="•"/>
              <a:tabLst>
                <a:tab pos="356870" algn="l"/>
              </a:tabLst>
            </a:pPr>
            <a:r>
              <a:rPr sz="2200" dirty="0">
                <a:latin typeface="Times New Roman"/>
                <a:cs typeface="Times New Roman"/>
              </a:rPr>
              <a:t>Sensation</a:t>
            </a:r>
            <a:r>
              <a:rPr sz="2200" spc="12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is</a:t>
            </a:r>
            <a:r>
              <a:rPr sz="2200" spc="10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10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information</a:t>
            </a:r>
            <a:r>
              <a:rPr sz="2200" spc="14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we</a:t>
            </a:r>
            <a:r>
              <a:rPr sz="2200" spc="12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get</a:t>
            </a:r>
            <a:r>
              <a:rPr sz="2200" spc="13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from</a:t>
            </a:r>
            <a:r>
              <a:rPr sz="2200" spc="8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12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Body</a:t>
            </a:r>
            <a:r>
              <a:rPr sz="2200" spc="10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through</a:t>
            </a:r>
            <a:r>
              <a:rPr sz="2200" spc="12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105" dirty="0">
                <a:latin typeface="Times New Roman"/>
                <a:cs typeface="Times New Roman"/>
              </a:rPr>
              <a:t> </a:t>
            </a:r>
            <a:r>
              <a:rPr sz="2200" spc="-20" dirty="0">
                <a:latin typeface="Times New Roman"/>
                <a:cs typeface="Times New Roman"/>
              </a:rPr>
              <a:t>five</a:t>
            </a:r>
            <a:endParaRPr sz="2200" dirty="0">
              <a:latin typeface="Times New Roman"/>
              <a:cs typeface="Times New Roman"/>
            </a:endParaRPr>
          </a:p>
          <a:p>
            <a:pPr marL="356870" algn="just">
              <a:lnSpc>
                <a:spcPts val="2375"/>
              </a:lnSpc>
            </a:pPr>
            <a:r>
              <a:rPr sz="2200" dirty="0">
                <a:latin typeface="Times New Roman"/>
                <a:cs typeface="Times New Roman"/>
              </a:rPr>
              <a:t>sense</a:t>
            </a:r>
            <a:r>
              <a:rPr sz="2200" spc="-5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organs</a:t>
            </a:r>
            <a:r>
              <a:rPr sz="2200" spc="-2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–</a:t>
            </a:r>
            <a:r>
              <a:rPr sz="2200" spc="-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of</a:t>
            </a:r>
            <a:r>
              <a:rPr sz="2200" spc="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sound,</a:t>
            </a:r>
            <a:r>
              <a:rPr sz="2200" spc="-4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touch,</a:t>
            </a:r>
            <a:r>
              <a:rPr sz="2200" spc="-2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sight,</a:t>
            </a:r>
            <a:r>
              <a:rPr sz="2200" spc="-2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taste</a:t>
            </a:r>
            <a:r>
              <a:rPr sz="2200" spc="-6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and</a:t>
            </a:r>
            <a:r>
              <a:rPr sz="2200" spc="-25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smell.</a:t>
            </a:r>
            <a:endParaRPr sz="2200" dirty="0">
              <a:latin typeface="Times New Roman"/>
              <a:cs typeface="Times New Roman"/>
            </a:endParaRPr>
          </a:p>
          <a:p>
            <a:pPr marL="356870" indent="-344170" algn="just">
              <a:lnSpc>
                <a:spcPts val="2375"/>
              </a:lnSpc>
              <a:buFont typeface="Arial MT"/>
              <a:buChar char="•"/>
              <a:tabLst>
                <a:tab pos="356870" algn="l"/>
              </a:tabLst>
            </a:pP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-1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third</a:t>
            </a:r>
            <a:r>
              <a:rPr sz="2200" spc="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source</a:t>
            </a:r>
            <a:r>
              <a:rPr sz="2200" spc="1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of</a:t>
            </a:r>
            <a:r>
              <a:rPr sz="2200" spc="-1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imagination</a:t>
            </a:r>
            <a:r>
              <a:rPr sz="2200" spc="-1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is</a:t>
            </a:r>
            <a:r>
              <a:rPr sz="2200" spc="-1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our</a:t>
            </a:r>
            <a:r>
              <a:rPr sz="2200" spc="1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natural</a:t>
            </a:r>
            <a:r>
              <a:rPr sz="2200" spc="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acceptance.</a:t>
            </a:r>
            <a:r>
              <a:rPr sz="2200" spc="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It</a:t>
            </a:r>
            <a:r>
              <a:rPr sz="2200" spc="1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can</a:t>
            </a:r>
            <a:r>
              <a:rPr sz="2200" spc="5" dirty="0">
                <a:latin typeface="Times New Roman"/>
                <a:cs typeface="Times New Roman"/>
              </a:rPr>
              <a:t> </a:t>
            </a:r>
            <a:r>
              <a:rPr sz="2200" spc="-20" dirty="0">
                <a:latin typeface="Times New Roman"/>
                <a:cs typeface="Times New Roman"/>
              </a:rPr>
              <a:t>also</a:t>
            </a:r>
            <a:endParaRPr sz="2200" dirty="0">
              <a:latin typeface="Times New Roman"/>
              <a:cs typeface="Times New Roman"/>
            </a:endParaRPr>
          </a:p>
          <a:p>
            <a:pPr marL="356870" algn="just">
              <a:lnSpc>
                <a:spcPts val="2375"/>
              </a:lnSpc>
            </a:pPr>
            <a:r>
              <a:rPr sz="2200" dirty="0">
                <a:latin typeface="Times New Roman"/>
                <a:cs typeface="Times New Roman"/>
              </a:rPr>
              <a:t>be</a:t>
            </a:r>
            <a:r>
              <a:rPr sz="2200" spc="-2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referred</a:t>
            </a:r>
            <a:r>
              <a:rPr sz="2200" spc="-4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to</a:t>
            </a:r>
            <a:r>
              <a:rPr sz="2200" spc="-2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as</a:t>
            </a:r>
            <a:r>
              <a:rPr sz="2200" spc="-2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-1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inner</a:t>
            </a:r>
            <a:r>
              <a:rPr sz="2200" spc="-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voice</a:t>
            </a:r>
            <a:r>
              <a:rPr sz="2200" spc="-1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or</a:t>
            </a:r>
            <a:r>
              <a:rPr sz="2200" spc="-10" dirty="0">
                <a:latin typeface="Times New Roman"/>
                <a:cs typeface="Times New Roman"/>
              </a:rPr>
              <a:t> conscience.</a:t>
            </a:r>
            <a:endParaRPr sz="2200" dirty="0">
              <a:latin typeface="Times New Roman"/>
              <a:cs typeface="Times New Roman"/>
            </a:endParaRPr>
          </a:p>
          <a:p>
            <a:pPr marL="356870" indent="-344170" algn="just">
              <a:lnSpc>
                <a:spcPts val="2375"/>
              </a:lnSpc>
              <a:buFont typeface="Arial MT"/>
              <a:buChar char="•"/>
              <a:tabLst>
                <a:tab pos="356870" algn="l"/>
              </a:tabLst>
            </a:pPr>
            <a:r>
              <a:rPr sz="2200" spc="-10" dirty="0">
                <a:latin typeface="Times New Roman"/>
                <a:cs typeface="Times New Roman"/>
              </a:rPr>
              <a:t>Self-</a:t>
            </a:r>
            <a:r>
              <a:rPr sz="2200" dirty="0">
                <a:latin typeface="Times New Roman"/>
                <a:cs typeface="Times New Roman"/>
              </a:rPr>
              <a:t>verification</a:t>
            </a:r>
            <a:r>
              <a:rPr sz="2200" spc="28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on</a:t>
            </a:r>
            <a:r>
              <a:rPr sz="2200" spc="26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29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basis</a:t>
            </a:r>
            <a:r>
              <a:rPr sz="2200" spc="29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of</a:t>
            </a:r>
            <a:r>
              <a:rPr sz="2200" spc="27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our</a:t>
            </a:r>
            <a:r>
              <a:rPr sz="2200" spc="29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natural</a:t>
            </a:r>
            <a:r>
              <a:rPr sz="2200" spc="28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acceptance</a:t>
            </a:r>
            <a:r>
              <a:rPr sz="2200" spc="30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can</a:t>
            </a:r>
            <a:r>
              <a:rPr sz="2200" spc="29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be</a:t>
            </a:r>
            <a:r>
              <a:rPr sz="2200" spc="290" dirty="0">
                <a:latin typeface="Times New Roman"/>
                <a:cs typeface="Times New Roman"/>
              </a:rPr>
              <a:t> </a:t>
            </a:r>
            <a:r>
              <a:rPr sz="2200" spc="-25" dirty="0">
                <a:latin typeface="Times New Roman"/>
                <a:cs typeface="Times New Roman"/>
              </a:rPr>
              <a:t>the</a:t>
            </a:r>
            <a:endParaRPr sz="2200" dirty="0">
              <a:latin typeface="Times New Roman"/>
              <a:cs typeface="Times New Roman"/>
            </a:endParaRPr>
          </a:p>
          <a:p>
            <a:pPr marL="356870" algn="just">
              <a:lnSpc>
                <a:spcPts val="2375"/>
              </a:lnSpc>
            </a:pPr>
            <a:r>
              <a:rPr sz="2200" dirty="0">
                <a:latin typeface="Times New Roman"/>
                <a:cs typeface="Times New Roman"/>
              </a:rPr>
              <a:t>third</a:t>
            </a:r>
            <a:r>
              <a:rPr sz="2200" spc="-3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possible</a:t>
            </a:r>
            <a:r>
              <a:rPr sz="2200" spc="-50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source.</a:t>
            </a:r>
            <a:endParaRPr sz="2200" dirty="0">
              <a:latin typeface="Times New Roman"/>
              <a:cs typeface="Times New Roman"/>
            </a:endParaRPr>
          </a:p>
          <a:p>
            <a:pPr marL="356870" marR="5080" indent="-344805" algn="just">
              <a:lnSpc>
                <a:spcPct val="80000"/>
              </a:lnSpc>
              <a:spcBef>
                <a:spcPts val="525"/>
              </a:spcBef>
              <a:buFont typeface="Arial MT"/>
              <a:buChar char="•"/>
              <a:tabLst>
                <a:tab pos="356870" algn="l"/>
              </a:tabLst>
            </a:pPr>
            <a:r>
              <a:rPr sz="2200" dirty="0">
                <a:latin typeface="Times New Roman"/>
                <a:cs typeface="Times New Roman"/>
              </a:rPr>
              <a:t>It</a:t>
            </a:r>
            <a:r>
              <a:rPr sz="2200" spc="150" dirty="0">
                <a:latin typeface="Times New Roman"/>
                <a:cs typeface="Times New Roman"/>
              </a:rPr>
              <a:t>  </a:t>
            </a:r>
            <a:r>
              <a:rPr sz="2200" dirty="0">
                <a:latin typeface="Times New Roman"/>
                <a:cs typeface="Times New Roman"/>
              </a:rPr>
              <a:t>may</a:t>
            </a:r>
            <a:r>
              <a:rPr sz="2200" spc="135" dirty="0">
                <a:latin typeface="Times New Roman"/>
                <a:cs typeface="Times New Roman"/>
              </a:rPr>
              <a:t>  </a:t>
            </a:r>
            <a:r>
              <a:rPr sz="2200" dirty="0">
                <a:latin typeface="Times New Roman"/>
                <a:cs typeface="Times New Roman"/>
              </a:rPr>
              <a:t>or</a:t>
            </a:r>
            <a:r>
              <a:rPr sz="2200" spc="155" dirty="0">
                <a:latin typeface="Times New Roman"/>
                <a:cs typeface="Times New Roman"/>
              </a:rPr>
              <a:t>  </a:t>
            </a:r>
            <a:r>
              <a:rPr sz="2200" dirty="0">
                <a:latin typeface="Times New Roman"/>
                <a:cs typeface="Times New Roman"/>
              </a:rPr>
              <a:t>may</a:t>
            </a:r>
            <a:r>
              <a:rPr sz="2200" spc="135" dirty="0">
                <a:latin typeface="Times New Roman"/>
                <a:cs typeface="Times New Roman"/>
              </a:rPr>
              <a:t>  </a:t>
            </a:r>
            <a:r>
              <a:rPr sz="2200" dirty="0">
                <a:latin typeface="Times New Roman"/>
                <a:cs typeface="Times New Roman"/>
              </a:rPr>
              <a:t>not</a:t>
            </a:r>
            <a:r>
              <a:rPr sz="2200" spc="150" dirty="0">
                <a:latin typeface="Times New Roman"/>
                <a:cs typeface="Times New Roman"/>
              </a:rPr>
              <a:t>  </a:t>
            </a:r>
            <a:r>
              <a:rPr sz="2200" dirty="0">
                <a:latin typeface="Times New Roman"/>
                <a:cs typeface="Times New Roman"/>
              </a:rPr>
              <a:t>be</a:t>
            </a:r>
            <a:r>
              <a:rPr sz="2200" spc="140" dirty="0">
                <a:latin typeface="Times New Roman"/>
                <a:cs typeface="Times New Roman"/>
              </a:rPr>
              <a:t> 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140" dirty="0">
                <a:latin typeface="Times New Roman"/>
                <a:cs typeface="Times New Roman"/>
              </a:rPr>
              <a:t>  </a:t>
            </a:r>
            <a:r>
              <a:rPr sz="2200" dirty="0">
                <a:latin typeface="Times New Roman"/>
                <a:cs typeface="Times New Roman"/>
              </a:rPr>
              <a:t>predominant</a:t>
            </a:r>
            <a:r>
              <a:rPr sz="2200" spc="145" dirty="0">
                <a:latin typeface="Times New Roman"/>
                <a:cs typeface="Times New Roman"/>
              </a:rPr>
              <a:t>  </a:t>
            </a:r>
            <a:r>
              <a:rPr sz="2200" dirty="0">
                <a:latin typeface="Times New Roman"/>
                <a:cs typeface="Times New Roman"/>
              </a:rPr>
              <a:t>source</a:t>
            </a:r>
            <a:r>
              <a:rPr sz="2200" spc="135" dirty="0">
                <a:latin typeface="Times New Roman"/>
                <a:cs typeface="Times New Roman"/>
              </a:rPr>
              <a:t>  </a:t>
            </a:r>
            <a:r>
              <a:rPr sz="2200" dirty="0">
                <a:latin typeface="Times New Roman"/>
                <a:cs typeface="Times New Roman"/>
              </a:rPr>
              <a:t>of</a:t>
            </a:r>
            <a:r>
              <a:rPr sz="2200" spc="155" dirty="0">
                <a:latin typeface="Times New Roman"/>
                <a:cs typeface="Times New Roman"/>
              </a:rPr>
              <a:t>  </a:t>
            </a:r>
            <a:r>
              <a:rPr sz="2200" spc="-10" dirty="0">
                <a:latin typeface="Times New Roman"/>
                <a:cs typeface="Times New Roman"/>
              </a:rPr>
              <a:t>motivation </a:t>
            </a:r>
            <a:r>
              <a:rPr sz="2200" dirty="0">
                <a:latin typeface="Times New Roman"/>
                <a:cs typeface="Times New Roman"/>
              </a:rPr>
              <a:t>currently,</a:t>
            </a:r>
            <a:r>
              <a:rPr sz="2200" spc="18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but</a:t>
            </a:r>
            <a:r>
              <a:rPr sz="2200" spc="17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it</a:t>
            </a:r>
            <a:r>
              <a:rPr sz="2200" spc="16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can</a:t>
            </a:r>
            <a:r>
              <a:rPr sz="2200" spc="18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be</a:t>
            </a:r>
            <a:r>
              <a:rPr sz="2200" spc="16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16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real</a:t>
            </a:r>
            <a:r>
              <a:rPr sz="2200" spc="17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source</a:t>
            </a:r>
            <a:r>
              <a:rPr sz="2200" spc="17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for</a:t>
            </a:r>
            <a:r>
              <a:rPr sz="2200" spc="17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deciding</a:t>
            </a:r>
            <a:r>
              <a:rPr sz="2200" spc="16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our</a:t>
            </a:r>
            <a:r>
              <a:rPr sz="2200" spc="18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desire,</a:t>
            </a:r>
            <a:r>
              <a:rPr sz="2200" spc="160" dirty="0">
                <a:latin typeface="Times New Roman"/>
                <a:cs typeface="Times New Roman"/>
              </a:rPr>
              <a:t> </a:t>
            </a:r>
            <a:r>
              <a:rPr sz="2200" spc="-25" dirty="0">
                <a:latin typeface="Times New Roman"/>
                <a:cs typeface="Times New Roman"/>
              </a:rPr>
              <a:t>Our </a:t>
            </a:r>
            <a:r>
              <a:rPr sz="2200" spc="-10" dirty="0">
                <a:latin typeface="Times New Roman"/>
                <a:cs typeface="Times New Roman"/>
              </a:rPr>
              <a:t>imagination.</a:t>
            </a:r>
            <a:endParaRPr sz="2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00200" y="990600"/>
            <a:ext cx="8079105" cy="4051935"/>
          </a:xfrm>
          <a:prstGeom prst="rect">
            <a:avLst/>
          </a:prstGeom>
        </p:spPr>
        <p:txBody>
          <a:bodyPr vert="horz" wrap="square" lIns="0" tIns="86360" rIns="0" bIns="0" rtlCol="0">
            <a:spAutoFit/>
          </a:bodyPr>
          <a:lstStyle/>
          <a:p>
            <a:pPr marL="12700" algn="just">
              <a:spcBef>
                <a:spcPts val="680"/>
              </a:spcBef>
            </a:pPr>
            <a:r>
              <a:rPr sz="24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Understanding</a:t>
            </a:r>
            <a:r>
              <a:rPr sz="2400" b="1" u="sng" spc="-3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Harmony</a:t>
            </a:r>
            <a:r>
              <a:rPr sz="2400" b="1" u="sng" spc="-1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of</a:t>
            </a:r>
            <a:r>
              <a:rPr sz="2400" b="1" u="sng" spc="-4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the</a:t>
            </a:r>
            <a:r>
              <a:rPr sz="2400" b="1" u="sng" spc="-5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Self</a:t>
            </a:r>
            <a:r>
              <a:rPr sz="2400" b="1" u="sng" spc="-4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with</a:t>
            </a:r>
            <a:r>
              <a:rPr sz="2400" b="1" u="sng" spc="-5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the</a:t>
            </a:r>
            <a:r>
              <a:rPr sz="2400" b="1" u="sng" spc="-2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sng" spc="-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Body</a:t>
            </a:r>
            <a:endParaRPr sz="2400" dirty="0">
              <a:latin typeface="Times New Roman"/>
              <a:cs typeface="Times New Roman"/>
            </a:endParaRPr>
          </a:p>
          <a:p>
            <a:pPr marL="12700" algn="just">
              <a:spcBef>
                <a:spcPts val="580"/>
              </a:spcBef>
            </a:pPr>
            <a:r>
              <a:rPr sz="24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The</a:t>
            </a:r>
            <a:r>
              <a:rPr sz="24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Body</a:t>
            </a:r>
            <a:r>
              <a:rPr sz="2400" b="1" u="sng" spc="-2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as a</a:t>
            </a:r>
            <a:r>
              <a:rPr sz="24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Self-</a:t>
            </a:r>
            <a:r>
              <a:rPr sz="24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organised</a:t>
            </a:r>
            <a:r>
              <a:rPr sz="2400" b="1" u="sng" spc="-2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System</a:t>
            </a:r>
            <a:endParaRPr sz="2400" dirty="0">
              <a:latin typeface="Times New Roman"/>
              <a:cs typeface="Times New Roman"/>
            </a:endParaRPr>
          </a:p>
          <a:p>
            <a:pPr marL="354330" marR="6350" indent="-342265" algn="just">
              <a:spcBef>
                <a:spcPts val="575"/>
              </a:spcBef>
              <a:buFont typeface="Arial MT"/>
              <a:buChar char="•"/>
              <a:tabLst>
                <a:tab pos="356870" algn="l"/>
              </a:tabLst>
            </a:pP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Body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wonderful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self-</a:t>
            </a:r>
            <a:r>
              <a:rPr sz="2400" dirty="0">
                <a:latin typeface="Times New Roman"/>
                <a:cs typeface="Times New Roman"/>
              </a:rPr>
              <a:t>organised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system.</a:t>
            </a:r>
            <a:r>
              <a:rPr sz="2400" spc="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It</a:t>
            </a:r>
            <a:r>
              <a:rPr sz="2400" spc="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has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so </a:t>
            </a:r>
            <a:r>
              <a:rPr sz="2400" spc="-20" dirty="0">
                <a:latin typeface="Times New Roman"/>
                <a:cs typeface="Times New Roman"/>
              </a:rPr>
              <a:t>many 	</a:t>
            </a:r>
            <a:r>
              <a:rPr sz="2400" spc="-10" dirty="0">
                <a:latin typeface="Times New Roman"/>
                <a:cs typeface="Times New Roman"/>
              </a:rPr>
              <a:t>parts.</a:t>
            </a:r>
            <a:endParaRPr sz="2400" dirty="0">
              <a:latin typeface="Times New Roman"/>
              <a:cs typeface="Times New Roman"/>
            </a:endParaRPr>
          </a:p>
          <a:p>
            <a:pPr marL="354965" indent="-342265" algn="just">
              <a:spcBef>
                <a:spcPts val="580"/>
              </a:spcBef>
              <a:buFont typeface="Arial MT"/>
              <a:buChar char="•"/>
              <a:tabLst>
                <a:tab pos="354965" algn="l"/>
              </a:tabLst>
            </a:pPr>
            <a:r>
              <a:rPr sz="2400" dirty="0">
                <a:latin typeface="Times New Roman"/>
                <a:cs typeface="Times New Roman"/>
              </a:rPr>
              <a:t>Each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part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co-</a:t>
            </a:r>
            <a:r>
              <a:rPr sz="2400" dirty="0">
                <a:latin typeface="Times New Roman"/>
                <a:cs typeface="Times New Roman"/>
              </a:rPr>
              <a:t>exists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harmony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with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every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other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part.</a:t>
            </a:r>
            <a:endParaRPr sz="2400" dirty="0">
              <a:latin typeface="Times New Roman"/>
              <a:cs typeface="Times New Roman"/>
            </a:endParaRPr>
          </a:p>
          <a:p>
            <a:pPr marL="354330" marR="5080" indent="-342265" algn="just">
              <a:spcBef>
                <a:spcPts val="580"/>
              </a:spcBef>
              <a:buFont typeface="Arial MT"/>
              <a:buChar char="•"/>
              <a:tabLst>
                <a:tab pos="356870" algn="l"/>
              </a:tabLst>
            </a:pP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35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eyes</a:t>
            </a:r>
            <a:r>
              <a:rPr sz="2400" spc="45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are</a:t>
            </a:r>
            <a:r>
              <a:rPr sz="2400" spc="35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well</a:t>
            </a:r>
            <a:r>
              <a:rPr sz="2400" spc="45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connected</a:t>
            </a:r>
            <a:r>
              <a:rPr sz="2400" spc="4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45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4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brain;</a:t>
            </a:r>
            <a:r>
              <a:rPr sz="2400" spc="45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35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mouth,</a:t>
            </a:r>
            <a:r>
              <a:rPr sz="2400" spc="40" dirty="0">
                <a:latin typeface="Times New Roman"/>
                <a:cs typeface="Times New Roman"/>
              </a:rPr>
              <a:t>  </a:t>
            </a:r>
            <a:r>
              <a:rPr sz="2400" spc="-25" dirty="0">
                <a:latin typeface="Times New Roman"/>
                <a:cs typeface="Times New Roman"/>
              </a:rPr>
              <a:t>the 	</a:t>
            </a:r>
            <a:r>
              <a:rPr sz="2400" dirty="0">
                <a:latin typeface="Times New Roman"/>
                <a:cs typeface="Times New Roman"/>
              </a:rPr>
              <a:t>stomach</a:t>
            </a:r>
            <a:r>
              <a:rPr sz="2400" spc="2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2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2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whole</a:t>
            </a:r>
            <a:r>
              <a:rPr sz="2400" spc="254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digestive</a:t>
            </a:r>
            <a:r>
              <a:rPr sz="2400" spc="2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system</a:t>
            </a:r>
            <a:r>
              <a:rPr sz="2400" spc="2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2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synchronized</a:t>
            </a:r>
            <a:r>
              <a:rPr sz="2400" spc="29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and 	</a:t>
            </a:r>
            <a:r>
              <a:rPr sz="2400" dirty="0">
                <a:latin typeface="Times New Roman"/>
                <a:cs typeface="Times New Roman"/>
              </a:rPr>
              <a:t>so</a:t>
            </a:r>
            <a:r>
              <a:rPr sz="2400" spc="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it</a:t>
            </a:r>
            <a:r>
              <a:rPr sz="2400" spc="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for</a:t>
            </a:r>
            <a:r>
              <a:rPr sz="2400" spc="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every</a:t>
            </a:r>
            <a:r>
              <a:rPr sz="2400" spc="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organ,</a:t>
            </a:r>
            <a:r>
              <a:rPr sz="2400" spc="1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every</a:t>
            </a:r>
            <a:r>
              <a:rPr sz="2400" spc="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cell</a:t>
            </a:r>
            <a:r>
              <a:rPr sz="2400" spc="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Body</a:t>
            </a:r>
            <a:r>
              <a:rPr sz="2400" spc="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–</a:t>
            </a:r>
            <a:r>
              <a:rPr sz="2400" spc="1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114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you</a:t>
            </a:r>
            <a:r>
              <a:rPr sz="2400" spc="85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have 	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10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do</a:t>
            </a:r>
            <a:r>
              <a:rPr sz="2400" spc="1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nothing</a:t>
            </a:r>
            <a:r>
              <a:rPr sz="2400" spc="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10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make</a:t>
            </a:r>
            <a:r>
              <a:rPr sz="2400" spc="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these</a:t>
            </a:r>
            <a:r>
              <a:rPr sz="2400" spc="10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connections</a:t>
            </a:r>
            <a:r>
              <a:rPr sz="2400" spc="1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or</a:t>
            </a:r>
            <a:r>
              <a:rPr sz="2400" spc="1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114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synchronize</a:t>
            </a:r>
            <a:r>
              <a:rPr sz="2400" spc="11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the 	</a:t>
            </a:r>
            <a:r>
              <a:rPr sz="2400" dirty="0">
                <a:latin typeface="Times New Roman"/>
                <a:cs typeface="Times New Roman"/>
              </a:rPr>
              <a:t>various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parts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or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deal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with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every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cell.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19200" y="762000"/>
            <a:ext cx="10439400" cy="5269391"/>
          </a:xfrm>
          <a:prstGeom prst="rect">
            <a:avLst/>
          </a:prstGeom>
        </p:spPr>
        <p:txBody>
          <a:bodyPr vert="horz" wrap="square" lIns="0" tIns="80010" rIns="0" bIns="0" rtlCol="0">
            <a:spAutoFit/>
          </a:bodyPr>
          <a:lstStyle/>
          <a:p>
            <a:pPr marL="12700">
              <a:spcBef>
                <a:spcPts val="630"/>
              </a:spcBef>
            </a:pPr>
            <a:r>
              <a:rPr sz="22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Harmony</a:t>
            </a:r>
            <a:r>
              <a:rPr sz="2200" b="1" u="sng" spc="-4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2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of</a:t>
            </a:r>
            <a:r>
              <a:rPr sz="22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2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the</a:t>
            </a:r>
            <a:r>
              <a:rPr sz="2200" b="1" u="sng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2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Self</a:t>
            </a:r>
            <a:r>
              <a:rPr sz="22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2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with</a:t>
            </a:r>
            <a:r>
              <a:rPr sz="2200" b="1" u="sng" spc="-7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2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the</a:t>
            </a:r>
            <a:r>
              <a:rPr sz="2200" b="1" u="sng" spc="-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2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Body:</a:t>
            </a:r>
            <a:r>
              <a:rPr sz="22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2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Self-</a:t>
            </a:r>
            <a:r>
              <a:rPr sz="22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regulation</a:t>
            </a:r>
            <a:r>
              <a:rPr sz="2200" b="1" u="sng" spc="-6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2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and</a:t>
            </a:r>
            <a:r>
              <a:rPr sz="22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2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Health</a:t>
            </a:r>
            <a:endParaRPr sz="2200" dirty="0">
              <a:latin typeface="Times New Roman"/>
              <a:cs typeface="Times New Roman"/>
            </a:endParaRPr>
          </a:p>
          <a:p>
            <a:pPr marL="356870" indent="-344170">
              <a:spcBef>
                <a:spcPts val="530"/>
              </a:spcBef>
              <a:buFont typeface="Arial MT"/>
              <a:buChar char="•"/>
              <a:tabLst>
                <a:tab pos="356870" algn="l"/>
              </a:tabLst>
            </a:pP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-2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Body</a:t>
            </a:r>
            <a:r>
              <a:rPr sz="2200" spc="-3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is</a:t>
            </a:r>
            <a:r>
              <a:rPr sz="2200" spc="-1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an</a:t>
            </a:r>
            <a:r>
              <a:rPr sz="2200" spc="-3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instrument</a:t>
            </a:r>
            <a:r>
              <a:rPr sz="2200" spc="-2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of</a:t>
            </a:r>
            <a:r>
              <a:rPr sz="2200" spc="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-25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Self.</a:t>
            </a:r>
            <a:endParaRPr sz="2200" dirty="0">
              <a:latin typeface="Times New Roman"/>
              <a:cs typeface="Times New Roman"/>
            </a:endParaRPr>
          </a:p>
          <a:p>
            <a:pPr marL="356870" marR="5080" indent="-344805">
              <a:spcBef>
                <a:spcPts val="530"/>
              </a:spcBef>
              <a:buFont typeface="Arial MT"/>
              <a:buChar char="•"/>
              <a:tabLst>
                <a:tab pos="356870" algn="l"/>
                <a:tab pos="942340" algn="l"/>
                <a:tab pos="2613025" algn="l"/>
                <a:tab pos="2994025" algn="l"/>
                <a:tab pos="3482340" algn="l"/>
                <a:tab pos="4082415" algn="l"/>
                <a:tab pos="5116195" algn="l"/>
                <a:tab pos="5607050" algn="l"/>
                <a:tab pos="6360160" algn="l"/>
                <a:tab pos="6695440" algn="l"/>
                <a:tab pos="7061834" algn="l"/>
                <a:tab pos="7830184" algn="l"/>
              </a:tabLst>
            </a:pPr>
            <a:r>
              <a:rPr sz="2200" spc="-25" dirty="0">
                <a:latin typeface="Times New Roman"/>
                <a:cs typeface="Times New Roman"/>
              </a:rPr>
              <a:t>The</a:t>
            </a:r>
            <a:r>
              <a:rPr sz="2200" dirty="0">
                <a:latin typeface="Times New Roman"/>
                <a:cs typeface="Times New Roman"/>
              </a:rPr>
              <a:t>	</a:t>
            </a:r>
            <a:r>
              <a:rPr sz="2200" spc="-10" dirty="0">
                <a:latin typeface="Times New Roman"/>
                <a:cs typeface="Times New Roman"/>
              </a:rPr>
              <a:t>responsibility</a:t>
            </a:r>
            <a:r>
              <a:rPr sz="2200" dirty="0">
                <a:latin typeface="Times New Roman"/>
                <a:cs typeface="Times New Roman"/>
              </a:rPr>
              <a:t>	</a:t>
            </a:r>
            <a:r>
              <a:rPr sz="2200" spc="-25" dirty="0">
                <a:latin typeface="Times New Roman"/>
                <a:cs typeface="Times New Roman"/>
              </a:rPr>
              <a:t>of</a:t>
            </a:r>
            <a:r>
              <a:rPr sz="2200" dirty="0">
                <a:latin typeface="Times New Roman"/>
                <a:cs typeface="Times New Roman"/>
              </a:rPr>
              <a:t>	</a:t>
            </a:r>
            <a:r>
              <a:rPr sz="2200" spc="-25" dirty="0">
                <a:latin typeface="Times New Roman"/>
                <a:cs typeface="Times New Roman"/>
              </a:rPr>
              <a:t>the</a:t>
            </a:r>
            <a:r>
              <a:rPr sz="2200" dirty="0">
                <a:latin typeface="Times New Roman"/>
                <a:cs typeface="Times New Roman"/>
              </a:rPr>
              <a:t>	</a:t>
            </a:r>
            <a:r>
              <a:rPr sz="2200" spc="-20" dirty="0">
                <a:latin typeface="Times New Roman"/>
                <a:cs typeface="Times New Roman"/>
              </a:rPr>
              <a:t>Self</a:t>
            </a:r>
            <a:r>
              <a:rPr sz="2200" dirty="0">
                <a:latin typeface="Times New Roman"/>
                <a:cs typeface="Times New Roman"/>
              </a:rPr>
              <a:t>	</a:t>
            </a:r>
            <a:r>
              <a:rPr sz="2200" spc="-10" dirty="0">
                <a:latin typeface="Times New Roman"/>
                <a:cs typeface="Times New Roman"/>
              </a:rPr>
              <a:t>towards</a:t>
            </a:r>
            <a:r>
              <a:rPr sz="2200" dirty="0">
                <a:latin typeface="Times New Roman"/>
                <a:cs typeface="Times New Roman"/>
              </a:rPr>
              <a:t>	</a:t>
            </a:r>
            <a:r>
              <a:rPr sz="2200" spc="-25" dirty="0">
                <a:latin typeface="Times New Roman"/>
                <a:cs typeface="Times New Roman"/>
              </a:rPr>
              <a:t>the</a:t>
            </a:r>
            <a:r>
              <a:rPr sz="2200" dirty="0">
                <a:latin typeface="Times New Roman"/>
                <a:cs typeface="Times New Roman"/>
              </a:rPr>
              <a:t>	</a:t>
            </a:r>
            <a:r>
              <a:rPr sz="2200" spc="-20" dirty="0">
                <a:latin typeface="Times New Roman"/>
                <a:cs typeface="Times New Roman"/>
              </a:rPr>
              <a:t>Body</a:t>
            </a:r>
            <a:r>
              <a:rPr sz="2200" dirty="0">
                <a:latin typeface="Times New Roman"/>
                <a:cs typeface="Times New Roman"/>
              </a:rPr>
              <a:t>	</a:t>
            </a:r>
            <a:r>
              <a:rPr sz="2200" spc="-25" dirty="0">
                <a:latin typeface="Times New Roman"/>
                <a:cs typeface="Times New Roman"/>
              </a:rPr>
              <a:t>is</a:t>
            </a:r>
            <a:r>
              <a:rPr sz="2200" dirty="0">
                <a:latin typeface="Times New Roman"/>
                <a:cs typeface="Times New Roman"/>
              </a:rPr>
              <a:t>	</a:t>
            </a:r>
            <a:r>
              <a:rPr sz="2200" spc="-25" dirty="0">
                <a:latin typeface="Times New Roman"/>
                <a:cs typeface="Times New Roman"/>
              </a:rPr>
              <a:t>in</a:t>
            </a:r>
            <a:r>
              <a:rPr sz="2200" dirty="0">
                <a:latin typeface="Times New Roman"/>
                <a:cs typeface="Times New Roman"/>
              </a:rPr>
              <a:t>	</a:t>
            </a:r>
            <a:r>
              <a:rPr sz="2200" spc="-10" dirty="0">
                <a:latin typeface="Times New Roman"/>
                <a:cs typeface="Times New Roman"/>
              </a:rPr>
              <a:t>terms</a:t>
            </a:r>
            <a:r>
              <a:rPr sz="2200" dirty="0">
                <a:latin typeface="Times New Roman"/>
                <a:cs typeface="Times New Roman"/>
              </a:rPr>
              <a:t>	</a:t>
            </a:r>
            <a:r>
              <a:rPr sz="2200" spc="-25" dirty="0">
                <a:latin typeface="Times New Roman"/>
                <a:cs typeface="Times New Roman"/>
              </a:rPr>
              <a:t>of </a:t>
            </a:r>
            <a:r>
              <a:rPr sz="2200" dirty="0">
                <a:latin typeface="Times New Roman"/>
                <a:cs typeface="Times New Roman"/>
              </a:rPr>
              <a:t>nurturing,</a:t>
            </a:r>
            <a:r>
              <a:rPr sz="2200" spc="-1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protecting</a:t>
            </a:r>
            <a:r>
              <a:rPr sz="2200" spc="-8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and</a:t>
            </a:r>
            <a:r>
              <a:rPr sz="2200" spc="1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rightly</a:t>
            </a:r>
            <a:r>
              <a:rPr sz="2200" spc="-3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utilizing</a:t>
            </a:r>
            <a:r>
              <a:rPr sz="2200" spc="-3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-10" dirty="0">
                <a:latin typeface="Times New Roman"/>
                <a:cs typeface="Times New Roman"/>
              </a:rPr>
              <a:t> Body.</a:t>
            </a:r>
            <a:endParaRPr sz="2200" dirty="0">
              <a:latin typeface="Times New Roman"/>
              <a:cs typeface="Times New Roman"/>
            </a:endParaRPr>
          </a:p>
          <a:p>
            <a:pPr marL="356870" indent="-344170">
              <a:spcBef>
                <a:spcPts val="530"/>
              </a:spcBef>
              <a:buFont typeface="Arial MT"/>
              <a:buChar char="•"/>
              <a:tabLst>
                <a:tab pos="356870" algn="l"/>
                <a:tab pos="1594485" algn="l"/>
                <a:tab pos="2073275" algn="l"/>
                <a:tab pos="2811145" algn="l"/>
                <a:tab pos="3134360" algn="l"/>
                <a:tab pos="3546475" algn="l"/>
                <a:tab pos="4768850" algn="l"/>
                <a:tab pos="6180455" algn="l"/>
                <a:tab pos="6664959" algn="l"/>
                <a:tab pos="7482205" algn="l"/>
              </a:tabLst>
            </a:pPr>
            <a:r>
              <a:rPr sz="2200" spc="-10" dirty="0">
                <a:latin typeface="Times New Roman"/>
                <a:cs typeface="Times New Roman"/>
              </a:rPr>
              <a:t>Nurturing</a:t>
            </a:r>
            <a:r>
              <a:rPr sz="2200" dirty="0">
                <a:latin typeface="Times New Roman"/>
                <a:cs typeface="Times New Roman"/>
              </a:rPr>
              <a:t>	</a:t>
            </a:r>
            <a:r>
              <a:rPr sz="2200" spc="-25" dirty="0">
                <a:latin typeface="Times New Roman"/>
                <a:cs typeface="Times New Roman"/>
              </a:rPr>
              <a:t>the</a:t>
            </a:r>
            <a:r>
              <a:rPr sz="2200" dirty="0">
                <a:latin typeface="Times New Roman"/>
                <a:cs typeface="Times New Roman"/>
              </a:rPr>
              <a:t>	</a:t>
            </a:r>
            <a:r>
              <a:rPr sz="2200" spc="-20" dirty="0">
                <a:latin typeface="Times New Roman"/>
                <a:cs typeface="Times New Roman"/>
              </a:rPr>
              <a:t>Body</a:t>
            </a:r>
            <a:r>
              <a:rPr sz="2200" dirty="0">
                <a:latin typeface="Times New Roman"/>
                <a:cs typeface="Times New Roman"/>
              </a:rPr>
              <a:t>	</a:t>
            </a:r>
            <a:r>
              <a:rPr sz="2200" spc="-25" dirty="0">
                <a:latin typeface="Times New Roman"/>
                <a:cs typeface="Times New Roman"/>
              </a:rPr>
              <a:t>is</a:t>
            </a:r>
            <a:r>
              <a:rPr sz="2200" dirty="0">
                <a:latin typeface="Times New Roman"/>
                <a:cs typeface="Times New Roman"/>
              </a:rPr>
              <a:t>	</a:t>
            </a:r>
            <a:r>
              <a:rPr sz="2200" spc="-25" dirty="0">
                <a:latin typeface="Times New Roman"/>
                <a:cs typeface="Times New Roman"/>
              </a:rPr>
              <a:t>by</a:t>
            </a:r>
            <a:r>
              <a:rPr sz="2200" dirty="0">
                <a:latin typeface="Times New Roman"/>
                <a:cs typeface="Times New Roman"/>
              </a:rPr>
              <a:t>	</a:t>
            </a:r>
            <a:r>
              <a:rPr sz="2200" spc="-10" dirty="0">
                <a:latin typeface="Times New Roman"/>
                <a:cs typeface="Times New Roman"/>
              </a:rPr>
              <a:t>providing</a:t>
            </a:r>
            <a:r>
              <a:rPr sz="2200" dirty="0">
                <a:latin typeface="Times New Roman"/>
                <a:cs typeface="Times New Roman"/>
              </a:rPr>
              <a:t>	</a:t>
            </a:r>
            <a:r>
              <a:rPr sz="2200" spc="-10" dirty="0">
                <a:latin typeface="Times New Roman"/>
                <a:cs typeface="Times New Roman"/>
              </a:rPr>
              <a:t>appropriate</a:t>
            </a:r>
            <a:r>
              <a:rPr sz="2200" dirty="0">
                <a:latin typeface="Times New Roman"/>
                <a:cs typeface="Times New Roman"/>
              </a:rPr>
              <a:t>	</a:t>
            </a:r>
            <a:r>
              <a:rPr sz="2200" spc="-20" dirty="0">
                <a:latin typeface="Times New Roman"/>
                <a:cs typeface="Times New Roman"/>
              </a:rPr>
              <a:t>air,</a:t>
            </a:r>
            <a:r>
              <a:rPr sz="2200" dirty="0">
                <a:latin typeface="Times New Roman"/>
                <a:cs typeface="Times New Roman"/>
              </a:rPr>
              <a:t>	</a:t>
            </a:r>
            <a:r>
              <a:rPr sz="2200" spc="-10" dirty="0">
                <a:latin typeface="Times New Roman"/>
                <a:cs typeface="Times New Roman"/>
              </a:rPr>
              <a:t>water,</a:t>
            </a:r>
            <a:r>
              <a:rPr sz="2200" dirty="0">
                <a:latin typeface="Times New Roman"/>
                <a:cs typeface="Times New Roman"/>
              </a:rPr>
              <a:t>	</a:t>
            </a:r>
            <a:r>
              <a:rPr sz="2200" spc="-10" dirty="0">
                <a:latin typeface="Times New Roman"/>
                <a:cs typeface="Times New Roman"/>
              </a:rPr>
              <a:t>food,</a:t>
            </a:r>
            <a:endParaRPr sz="2200" dirty="0">
              <a:latin typeface="Times New Roman"/>
              <a:cs typeface="Times New Roman"/>
            </a:endParaRPr>
          </a:p>
          <a:p>
            <a:pPr marL="356870"/>
            <a:r>
              <a:rPr sz="2200" dirty="0">
                <a:latin typeface="Times New Roman"/>
                <a:cs typeface="Times New Roman"/>
              </a:rPr>
              <a:t>sunlight,</a:t>
            </a:r>
            <a:r>
              <a:rPr sz="2200" spc="-60" dirty="0">
                <a:latin typeface="Times New Roman"/>
                <a:cs typeface="Times New Roman"/>
              </a:rPr>
              <a:t> </a:t>
            </a:r>
            <a:r>
              <a:rPr sz="2200" spc="-20" dirty="0">
                <a:latin typeface="Times New Roman"/>
                <a:cs typeface="Times New Roman"/>
              </a:rPr>
              <a:t>etc.</a:t>
            </a:r>
            <a:endParaRPr sz="2200" dirty="0">
              <a:latin typeface="Times New Roman"/>
              <a:cs typeface="Times New Roman"/>
            </a:endParaRPr>
          </a:p>
          <a:p>
            <a:pPr marL="356870" indent="-344170">
              <a:spcBef>
                <a:spcPts val="530"/>
              </a:spcBef>
              <a:buFont typeface="Arial MT"/>
              <a:buChar char="•"/>
              <a:tabLst>
                <a:tab pos="356870" algn="l"/>
              </a:tabLst>
            </a:pPr>
            <a:r>
              <a:rPr sz="2200" dirty="0">
                <a:latin typeface="Times New Roman"/>
                <a:cs typeface="Times New Roman"/>
              </a:rPr>
              <a:t>Protection</a:t>
            </a:r>
            <a:r>
              <a:rPr sz="2200" spc="38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is</a:t>
            </a:r>
            <a:r>
              <a:rPr sz="2200" spc="38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to</a:t>
            </a:r>
            <a:r>
              <a:rPr sz="2200" spc="38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ensure</a:t>
            </a:r>
            <a:r>
              <a:rPr sz="2200" spc="36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36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continuity</a:t>
            </a:r>
            <a:r>
              <a:rPr sz="2200" spc="36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of</a:t>
            </a:r>
            <a:r>
              <a:rPr sz="2200" spc="39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39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body</a:t>
            </a:r>
            <a:r>
              <a:rPr sz="2200" spc="35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which</a:t>
            </a:r>
            <a:r>
              <a:rPr sz="2200" spc="395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includes</a:t>
            </a:r>
            <a:endParaRPr sz="2200" dirty="0">
              <a:latin typeface="Times New Roman"/>
              <a:cs typeface="Times New Roman"/>
            </a:endParaRPr>
          </a:p>
          <a:p>
            <a:pPr marL="356870"/>
            <a:r>
              <a:rPr sz="2200" dirty="0">
                <a:latin typeface="Times New Roman"/>
                <a:cs typeface="Times New Roman"/>
              </a:rPr>
              <a:t>safeguarding</a:t>
            </a:r>
            <a:r>
              <a:rPr sz="2200" spc="-6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from</a:t>
            </a:r>
            <a:r>
              <a:rPr sz="2200" spc="-2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unfavorable</a:t>
            </a:r>
            <a:r>
              <a:rPr sz="2200" spc="-60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conditions.</a:t>
            </a:r>
            <a:endParaRPr sz="2200" dirty="0">
              <a:latin typeface="Times New Roman"/>
              <a:cs typeface="Times New Roman"/>
            </a:endParaRPr>
          </a:p>
          <a:p>
            <a:pPr marL="356870" indent="-344170">
              <a:spcBef>
                <a:spcPts val="530"/>
              </a:spcBef>
              <a:buFont typeface="Arial MT"/>
              <a:buChar char="•"/>
              <a:tabLst>
                <a:tab pos="356870" algn="l"/>
              </a:tabLst>
            </a:pPr>
            <a:r>
              <a:rPr sz="2200" dirty="0">
                <a:latin typeface="Times New Roman"/>
                <a:cs typeface="Times New Roman"/>
              </a:rPr>
              <a:t>Right</a:t>
            </a:r>
            <a:r>
              <a:rPr sz="2200" spc="14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utilization</a:t>
            </a:r>
            <a:r>
              <a:rPr sz="2200" spc="14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would</a:t>
            </a:r>
            <a:r>
              <a:rPr sz="2200" spc="12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mean</a:t>
            </a:r>
            <a:r>
              <a:rPr sz="2200" spc="13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using</a:t>
            </a:r>
            <a:r>
              <a:rPr sz="2200" spc="10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11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Body</a:t>
            </a:r>
            <a:r>
              <a:rPr sz="2200" spc="11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for</a:t>
            </a:r>
            <a:r>
              <a:rPr sz="2200" spc="11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11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purpose</a:t>
            </a:r>
            <a:r>
              <a:rPr sz="2200" spc="14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of</a:t>
            </a:r>
            <a:r>
              <a:rPr sz="2200" spc="114" dirty="0">
                <a:latin typeface="Times New Roman"/>
                <a:cs typeface="Times New Roman"/>
              </a:rPr>
              <a:t> </a:t>
            </a:r>
            <a:r>
              <a:rPr sz="2200" spc="-25" dirty="0">
                <a:latin typeface="Times New Roman"/>
                <a:cs typeface="Times New Roman"/>
              </a:rPr>
              <a:t>the</a:t>
            </a:r>
            <a:endParaRPr sz="2200" dirty="0">
              <a:latin typeface="Times New Roman"/>
              <a:cs typeface="Times New Roman"/>
            </a:endParaRPr>
          </a:p>
          <a:p>
            <a:pPr marL="356870"/>
            <a:r>
              <a:rPr sz="2200" spc="-10" dirty="0">
                <a:latin typeface="Times New Roman"/>
                <a:cs typeface="Times New Roman"/>
              </a:rPr>
              <a:t>Self.</a:t>
            </a:r>
            <a:endParaRPr sz="2200" dirty="0">
              <a:latin typeface="Times New Roman"/>
              <a:cs typeface="Times New Roman"/>
            </a:endParaRPr>
          </a:p>
          <a:p>
            <a:pPr marL="356870" indent="-344170">
              <a:spcBef>
                <a:spcPts val="535"/>
              </a:spcBef>
              <a:buFont typeface="Arial MT"/>
              <a:buChar char="•"/>
              <a:tabLst>
                <a:tab pos="356870" algn="l"/>
                <a:tab pos="996950" algn="l"/>
                <a:tab pos="1915160" algn="l"/>
                <a:tab pos="2292985" algn="l"/>
                <a:tab pos="3954779" algn="l"/>
                <a:tab pos="4982210" algn="l"/>
                <a:tab pos="5467350" algn="l"/>
                <a:tab pos="6214110" algn="l"/>
                <a:tab pos="6540500" algn="l"/>
                <a:tab pos="7351395" algn="l"/>
                <a:tab pos="7723505" algn="l"/>
              </a:tabLst>
            </a:pPr>
            <a:r>
              <a:rPr sz="2200" spc="-20" dirty="0">
                <a:latin typeface="Times New Roman"/>
                <a:cs typeface="Times New Roman"/>
              </a:rPr>
              <a:t>This</a:t>
            </a:r>
            <a:r>
              <a:rPr sz="2200" dirty="0">
                <a:latin typeface="Times New Roman"/>
                <a:cs typeface="Times New Roman"/>
              </a:rPr>
              <a:t>	</a:t>
            </a:r>
            <a:r>
              <a:rPr sz="2200" spc="-10" dirty="0">
                <a:latin typeface="Times New Roman"/>
                <a:cs typeface="Times New Roman"/>
              </a:rPr>
              <a:t>feeling</a:t>
            </a:r>
            <a:r>
              <a:rPr sz="2200" dirty="0">
                <a:latin typeface="Times New Roman"/>
                <a:cs typeface="Times New Roman"/>
              </a:rPr>
              <a:t>	</a:t>
            </a:r>
            <a:r>
              <a:rPr sz="2200" spc="-25" dirty="0">
                <a:latin typeface="Times New Roman"/>
                <a:cs typeface="Times New Roman"/>
              </a:rPr>
              <a:t>of</a:t>
            </a:r>
            <a:r>
              <a:rPr sz="2200" dirty="0">
                <a:latin typeface="Times New Roman"/>
                <a:cs typeface="Times New Roman"/>
              </a:rPr>
              <a:t>	</a:t>
            </a:r>
            <a:r>
              <a:rPr sz="2200" spc="-10" dirty="0">
                <a:latin typeface="Times New Roman"/>
                <a:cs typeface="Times New Roman"/>
              </a:rPr>
              <a:t>responsibility</a:t>
            </a:r>
            <a:r>
              <a:rPr sz="2200" dirty="0">
                <a:latin typeface="Times New Roman"/>
                <a:cs typeface="Times New Roman"/>
              </a:rPr>
              <a:t>	</a:t>
            </a:r>
            <a:r>
              <a:rPr sz="2200" spc="-10" dirty="0">
                <a:latin typeface="Times New Roman"/>
                <a:cs typeface="Times New Roman"/>
              </a:rPr>
              <a:t>towards</a:t>
            </a:r>
            <a:r>
              <a:rPr sz="2200" dirty="0">
                <a:latin typeface="Times New Roman"/>
                <a:cs typeface="Times New Roman"/>
              </a:rPr>
              <a:t>	</a:t>
            </a:r>
            <a:r>
              <a:rPr sz="2200" spc="-25" dirty="0">
                <a:latin typeface="Times New Roman"/>
                <a:cs typeface="Times New Roman"/>
              </a:rPr>
              <a:t>the</a:t>
            </a:r>
            <a:r>
              <a:rPr sz="2200" dirty="0">
                <a:latin typeface="Times New Roman"/>
                <a:cs typeface="Times New Roman"/>
              </a:rPr>
              <a:t>	</a:t>
            </a:r>
            <a:r>
              <a:rPr sz="2200" spc="-20" dirty="0">
                <a:latin typeface="Times New Roman"/>
                <a:cs typeface="Times New Roman"/>
              </a:rPr>
              <a:t>Body</a:t>
            </a:r>
            <a:r>
              <a:rPr sz="2200" dirty="0">
                <a:latin typeface="Times New Roman"/>
                <a:cs typeface="Times New Roman"/>
              </a:rPr>
              <a:t>	</a:t>
            </a:r>
            <a:r>
              <a:rPr sz="2200" spc="-25" dirty="0">
                <a:latin typeface="Times New Roman"/>
                <a:cs typeface="Times New Roman"/>
              </a:rPr>
              <a:t>is</a:t>
            </a:r>
            <a:r>
              <a:rPr sz="2200" dirty="0">
                <a:latin typeface="Times New Roman"/>
                <a:cs typeface="Times New Roman"/>
              </a:rPr>
              <a:t>	</a:t>
            </a:r>
            <a:r>
              <a:rPr sz="2200" spc="-10" dirty="0">
                <a:latin typeface="Times New Roman"/>
                <a:cs typeface="Times New Roman"/>
              </a:rPr>
              <a:t>called</a:t>
            </a:r>
            <a:r>
              <a:rPr sz="2200" dirty="0">
                <a:latin typeface="Times New Roman"/>
                <a:cs typeface="Times New Roman"/>
              </a:rPr>
              <a:t>	</a:t>
            </a:r>
            <a:r>
              <a:rPr sz="2200" spc="-25" dirty="0">
                <a:latin typeface="Times New Roman"/>
                <a:cs typeface="Times New Roman"/>
              </a:rPr>
              <a:t>as</a:t>
            </a:r>
            <a:r>
              <a:rPr sz="2200" dirty="0">
                <a:latin typeface="Times New Roman"/>
                <a:cs typeface="Times New Roman"/>
              </a:rPr>
              <a:t>	</a:t>
            </a:r>
            <a:r>
              <a:rPr sz="2200" spc="-25" dirty="0">
                <a:latin typeface="Times New Roman"/>
                <a:cs typeface="Times New Roman"/>
              </a:rPr>
              <a:t>the</a:t>
            </a:r>
            <a:endParaRPr sz="2200" dirty="0">
              <a:latin typeface="Times New Roman"/>
              <a:cs typeface="Times New Roman"/>
            </a:endParaRPr>
          </a:p>
          <a:p>
            <a:pPr marL="356870"/>
            <a:r>
              <a:rPr sz="2200" dirty="0">
                <a:latin typeface="Times New Roman"/>
                <a:cs typeface="Times New Roman"/>
              </a:rPr>
              <a:t>feeling</a:t>
            </a:r>
            <a:r>
              <a:rPr sz="2200" spc="-4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of</a:t>
            </a:r>
            <a:r>
              <a:rPr sz="2200" spc="-15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self-</a:t>
            </a:r>
            <a:r>
              <a:rPr sz="2200" dirty="0">
                <a:latin typeface="Times New Roman"/>
                <a:cs typeface="Times New Roman"/>
              </a:rPr>
              <a:t>regulation,</a:t>
            </a:r>
            <a:r>
              <a:rPr sz="2200" spc="-4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and</a:t>
            </a:r>
            <a:r>
              <a:rPr sz="2200" spc="-2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</a:t>
            </a:r>
            <a:r>
              <a:rPr sz="2200" spc="-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natural</a:t>
            </a:r>
            <a:r>
              <a:rPr sz="2200" spc="-5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outcome</a:t>
            </a:r>
            <a:r>
              <a:rPr sz="2200" spc="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of</a:t>
            </a:r>
            <a:r>
              <a:rPr sz="2200" spc="-1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it</a:t>
            </a:r>
            <a:r>
              <a:rPr sz="2200" spc="-2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is</a:t>
            </a:r>
            <a:r>
              <a:rPr sz="2200" spc="-20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health.</a:t>
            </a:r>
            <a:endParaRPr sz="2200" dirty="0">
              <a:latin typeface="Times New Roman"/>
              <a:cs typeface="Times New Roman"/>
            </a:endParaRPr>
          </a:p>
          <a:p>
            <a:pPr marL="356870" marR="5080" indent="-344805" algn="just">
              <a:spcBef>
                <a:spcPts val="530"/>
              </a:spcBef>
              <a:buFont typeface="Arial MT"/>
              <a:buChar char="•"/>
              <a:tabLst>
                <a:tab pos="356870" algn="l"/>
              </a:tabLst>
            </a:pPr>
            <a:r>
              <a:rPr sz="2200" dirty="0">
                <a:latin typeface="Times New Roman"/>
                <a:cs typeface="Times New Roman"/>
              </a:rPr>
              <a:t>Feeling</a:t>
            </a:r>
            <a:r>
              <a:rPr sz="2200" spc="204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of</a:t>
            </a:r>
            <a:r>
              <a:rPr sz="2200" spc="235" dirty="0">
                <a:latin typeface="Times New Roman"/>
                <a:cs typeface="Times New Roman"/>
              </a:rPr>
              <a:t> </a:t>
            </a:r>
            <a:r>
              <a:rPr sz="2200" spc="-20" dirty="0">
                <a:latin typeface="Times New Roman"/>
                <a:cs typeface="Times New Roman"/>
              </a:rPr>
              <a:t>self-</a:t>
            </a:r>
            <a:r>
              <a:rPr sz="2200" dirty="0">
                <a:latin typeface="Times New Roman"/>
                <a:cs typeface="Times New Roman"/>
              </a:rPr>
              <a:t>regulation</a:t>
            </a:r>
            <a:r>
              <a:rPr sz="2200" spc="21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=</a:t>
            </a:r>
            <a:r>
              <a:rPr sz="2200" spc="23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229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feeling</a:t>
            </a:r>
            <a:r>
              <a:rPr sz="2200" spc="21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of</a:t>
            </a:r>
            <a:r>
              <a:rPr sz="2200" spc="24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responsibility</a:t>
            </a:r>
            <a:r>
              <a:rPr sz="2200" spc="22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in</a:t>
            </a:r>
            <a:r>
              <a:rPr sz="2200" spc="22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235" dirty="0">
                <a:latin typeface="Times New Roman"/>
                <a:cs typeface="Times New Roman"/>
              </a:rPr>
              <a:t> </a:t>
            </a:r>
            <a:r>
              <a:rPr sz="2200" spc="-20" dirty="0">
                <a:latin typeface="Times New Roman"/>
                <a:cs typeface="Times New Roman"/>
              </a:rPr>
              <a:t>self </a:t>
            </a:r>
            <a:r>
              <a:rPr sz="2200" dirty="0">
                <a:latin typeface="Times New Roman"/>
                <a:cs typeface="Times New Roman"/>
              </a:rPr>
              <a:t>towards</a:t>
            </a:r>
            <a:r>
              <a:rPr sz="2200" spc="11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114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Body</a:t>
            </a:r>
            <a:r>
              <a:rPr sz="2200" spc="8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–</a:t>
            </a:r>
            <a:r>
              <a:rPr sz="2200" spc="10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for</a:t>
            </a:r>
            <a:r>
              <a:rPr sz="2200" spc="114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nurturing,</a:t>
            </a:r>
            <a:r>
              <a:rPr sz="2200" spc="11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protection</a:t>
            </a:r>
            <a:r>
              <a:rPr sz="2200" spc="9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and</a:t>
            </a:r>
            <a:r>
              <a:rPr sz="2200" spc="11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right</a:t>
            </a:r>
            <a:r>
              <a:rPr sz="2200" spc="114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utilization</a:t>
            </a:r>
            <a:r>
              <a:rPr sz="2200" spc="114" dirty="0">
                <a:latin typeface="Times New Roman"/>
                <a:cs typeface="Times New Roman"/>
              </a:rPr>
              <a:t> </a:t>
            </a:r>
            <a:r>
              <a:rPr sz="2200" spc="-25" dirty="0">
                <a:latin typeface="Times New Roman"/>
                <a:cs typeface="Times New Roman"/>
              </a:rPr>
              <a:t>of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-10" dirty="0">
                <a:latin typeface="Times New Roman"/>
                <a:cs typeface="Times New Roman"/>
              </a:rPr>
              <a:t> Body.</a:t>
            </a:r>
            <a:endParaRPr sz="2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43000" y="990600"/>
            <a:ext cx="8078470" cy="3612515"/>
          </a:xfrm>
          <a:prstGeom prst="rect">
            <a:avLst/>
          </a:prstGeom>
        </p:spPr>
        <p:txBody>
          <a:bodyPr vert="horz" wrap="square" lIns="0" tIns="86360" rIns="0" bIns="0" rtlCol="0">
            <a:spAutoFit/>
          </a:bodyPr>
          <a:lstStyle/>
          <a:p>
            <a:pPr marL="12700">
              <a:spcBef>
                <a:spcPts val="680"/>
              </a:spcBef>
            </a:pPr>
            <a:r>
              <a:rPr sz="24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Nurturing</a:t>
            </a:r>
            <a:r>
              <a:rPr sz="2400" b="1" u="sng" spc="-5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the</a:t>
            </a:r>
            <a:r>
              <a:rPr sz="2400" b="1" u="sng" spc="-6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sng" spc="-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Body</a:t>
            </a:r>
            <a:endParaRPr sz="2400">
              <a:latin typeface="Times New Roman"/>
              <a:cs typeface="Times New Roman"/>
            </a:endParaRPr>
          </a:p>
          <a:p>
            <a:pPr marL="356870" marR="10795" indent="-344805">
              <a:spcBef>
                <a:spcPts val="580"/>
              </a:spcBef>
              <a:buFont typeface="Arial MT"/>
              <a:buChar char="•"/>
              <a:tabLst>
                <a:tab pos="356870" algn="l"/>
              </a:tabLst>
            </a:pPr>
            <a:r>
              <a:rPr sz="2400" dirty="0">
                <a:latin typeface="Times New Roman"/>
                <a:cs typeface="Times New Roman"/>
              </a:rPr>
              <a:t>Nurturing</a:t>
            </a:r>
            <a:r>
              <a:rPr sz="2400" spc="2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means</a:t>
            </a:r>
            <a:r>
              <a:rPr sz="2400" spc="2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providing</a:t>
            </a:r>
            <a:r>
              <a:rPr sz="2400" spc="2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3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necessary</a:t>
            </a:r>
            <a:r>
              <a:rPr sz="2400" spc="2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inputs</a:t>
            </a:r>
            <a:r>
              <a:rPr sz="2400" spc="3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2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26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Body.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right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inputs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nurture</a:t>
            </a:r>
            <a:endParaRPr sz="2400">
              <a:latin typeface="Times New Roman"/>
              <a:cs typeface="Times New Roman"/>
            </a:endParaRPr>
          </a:p>
          <a:p>
            <a:pPr marL="356870" indent="-344170">
              <a:spcBef>
                <a:spcPts val="575"/>
              </a:spcBef>
              <a:buFont typeface="Arial MT"/>
              <a:buChar char="•"/>
              <a:tabLst>
                <a:tab pos="356870" algn="l"/>
              </a:tabLst>
            </a:pP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Body,</a:t>
            </a:r>
            <a:r>
              <a:rPr sz="2400" spc="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without</a:t>
            </a:r>
            <a:r>
              <a:rPr sz="2400" spc="-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disturbing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its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harmony.</a:t>
            </a:r>
            <a:endParaRPr sz="2400">
              <a:latin typeface="Times New Roman"/>
              <a:cs typeface="Times New Roman"/>
            </a:endParaRPr>
          </a:p>
          <a:p>
            <a:pPr marL="354330" marR="5080" indent="-342265" algn="just">
              <a:spcBef>
                <a:spcPts val="580"/>
              </a:spcBef>
              <a:buFont typeface="Arial MT"/>
              <a:buChar char="•"/>
              <a:tabLst>
                <a:tab pos="356870" algn="l"/>
              </a:tabLst>
            </a:pP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4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programme</a:t>
            </a:r>
            <a:r>
              <a:rPr sz="2400" spc="4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for</a:t>
            </a:r>
            <a:r>
              <a:rPr sz="2400" spc="4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nurturing</a:t>
            </a:r>
            <a:r>
              <a:rPr sz="2400" spc="4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4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maintaining</a:t>
            </a:r>
            <a:r>
              <a:rPr sz="2400" spc="4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health</a:t>
            </a:r>
            <a:r>
              <a:rPr sz="2400" spc="4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42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the 	</a:t>
            </a:r>
            <a:r>
              <a:rPr sz="2400" dirty="0">
                <a:latin typeface="Times New Roman"/>
                <a:cs typeface="Times New Roman"/>
              </a:rPr>
              <a:t>Body</a:t>
            </a:r>
            <a:r>
              <a:rPr sz="2400" spc="24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includes</a:t>
            </a:r>
            <a:r>
              <a:rPr sz="2400" spc="27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265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following:1a.</a:t>
            </a:r>
            <a:r>
              <a:rPr sz="2400" spc="28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Intake</a:t>
            </a:r>
            <a:r>
              <a:rPr sz="2400" spc="26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1b.</a:t>
            </a:r>
            <a:r>
              <a:rPr sz="2400" spc="28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Routine</a:t>
            </a:r>
            <a:r>
              <a:rPr sz="2400" spc="270" dirty="0">
                <a:latin typeface="Times New Roman"/>
                <a:cs typeface="Times New Roman"/>
              </a:rPr>
              <a:t>  </a:t>
            </a:r>
            <a:r>
              <a:rPr sz="2400" spc="-25" dirty="0">
                <a:latin typeface="Times New Roman"/>
                <a:cs typeface="Times New Roman"/>
              </a:rPr>
              <a:t>2a. 	</a:t>
            </a:r>
            <a:r>
              <a:rPr sz="2400" dirty="0">
                <a:latin typeface="Times New Roman"/>
                <a:cs typeface="Times New Roman"/>
              </a:rPr>
              <a:t>Physical</a:t>
            </a:r>
            <a:r>
              <a:rPr sz="2400" spc="4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Labour</a:t>
            </a:r>
            <a:r>
              <a:rPr sz="2400" spc="3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2b.</a:t>
            </a:r>
            <a:r>
              <a:rPr sz="2400" spc="3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Exercise</a:t>
            </a:r>
            <a:r>
              <a:rPr sz="2400" spc="3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3a.</a:t>
            </a:r>
            <a:r>
              <a:rPr sz="2400" spc="3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Balancing</a:t>
            </a:r>
            <a:r>
              <a:rPr sz="2400" spc="3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internal</a:t>
            </a:r>
            <a:r>
              <a:rPr sz="2400" spc="3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38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3b. 	</a:t>
            </a:r>
            <a:r>
              <a:rPr sz="2400" dirty="0">
                <a:latin typeface="Times New Roman"/>
                <a:cs typeface="Times New Roman"/>
              </a:rPr>
              <a:t>Balancing</a:t>
            </a:r>
            <a:r>
              <a:rPr sz="2400" spc="9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breathing</a:t>
            </a:r>
            <a:r>
              <a:rPr sz="2400" spc="9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105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body</a:t>
            </a:r>
            <a:r>
              <a:rPr sz="2400" spc="9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external</a:t>
            </a:r>
            <a:r>
              <a:rPr sz="2400" spc="10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organs</a:t>
            </a:r>
            <a:r>
              <a:rPr sz="2400" spc="11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95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body</a:t>
            </a:r>
            <a:r>
              <a:rPr sz="2400" spc="85" dirty="0">
                <a:latin typeface="Times New Roman"/>
                <a:cs typeface="Times New Roman"/>
              </a:rPr>
              <a:t>  </a:t>
            </a:r>
            <a:r>
              <a:rPr sz="2400" spc="-25" dirty="0">
                <a:latin typeface="Times New Roman"/>
                <a:cs typeface="Times New Roman"/>
              </a:rPr>
              <a:t>4a. 	</a:t>
            </a:r>
            <a:r>
              <a:rPr sz="2400" dirty="0">
                <a:latin typeface="Times New Roman"/>
                <a:cs typeface="Times New Roman"/>
              </a:rPr>
              <a:t>Medicine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4b.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Treatment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14400" y="914337"/>
            <a:ext cx="10515600" cy="5029326"/>
          </a:xfrm>
          <a:prstGeom prst="rect">
            <a:avLst/>
          </a:prstGeom>
        </p:spPr>
        <p:txBody>
          <a:bodyPr vert="horz" wrap="square" lIns="0" tIns="46990" rIns="0" bIns="0" rtlCol="0">
            <a:spAutoFit/>
          </a:bodyPr>
          <a:lstStyle/>
          <a:p>
            <a:pPr marL="356870" marR="6350" indent="-344805" algn="just">
              <a:lnSpc>
                <a:spcPct val="90100"/>
              </a:lnSpc>
              <a:spcBef>
                <a:spcPts val="370"/>
              </a:spcBef>
              <a:buFont typeface="Arial MT"/>
              <a:buChar char="•"/>
              <a:tabLst>
                <a:tab pos="356870" algn="l"/>
              </a:tabLst>
            </a:pPr>
            <a:r>
              <a:rPr sz="2200" dirty="0">
                <a:latin typeface="Times New Roman"/>
                <a:cs typeface="Times New Roman"/>
              </a:rPr>
              <a:t>1a.</a:t>
            </a:r>
            <a:r>
              <a:rPr sz="2200" spc="8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8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first</a:t>
            </a:r>
            <a:r>
              <a:rPr sz="2200" spc="9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part</a:t>
            </a:r>
            <a:r>
              <a:rPr sz="2200" spc="8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is</a:t>
            </a:r>
            <a:r>
              <a:rPr sz="2200" spc="6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8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intake,</a:t>
            </a:r>
            <a:r>
              <a:rPr sz="2200" spc="8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all</a:t>
            </a:r>
            <a:r>
              <a:rPr sz="2200" spc="9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that</a:t>
            </a:r>
            <a:r>
              <a:rPr sz="2200" spc="9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8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Body</a:t>
            </a:r>
            <a:r>
              <a:rPr sz="2200" spc="5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takes</a:t>
            </a:r>
            <a:r>
              <a:rPr sz="2200" spc="7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in.</a:t>
            </a:r>
            <a:r>
              <a:rPr sz="2200" spc="8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It</a:t>
            </a:r>
            <a:r>
              <a:rPr sz="2200" spc="85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includes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32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air</a:t>
            </a:r>
            <a:r>
              <a:rPr sz="2200" spc="32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it</a:t>
            </a:r>
            <a:r>
              <a:rPr sz="2200" spc="32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breathes,</a:t>
            </a:r>
            <a:r>
              <a:rPr sz="2200" spc="33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32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water</a:t>
            </a:r>
            <a:r>
              <a:rPr sz="2200" spc="33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it</a:t>
            </a:r>
            <a:r>
              <a:rPr sz="2200" spc="33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drinks,</a:t>
            </a:r>
            <a:r>
              <a:rPr sz="2200" spc="32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32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sunlight</a:t>
            </a:r>
            <a:r>
              <a:rPr sz="2200" spc="33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it</a:t>
            </a:r>
            <a:r>
              <a:rPr sz="2200" spc="30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absorbs,</a:t>
            </a:r>
            <a:r>
              <a:rPr sz="2200" spc="330" dirty="0">
                <a:latin typeface="Times New Roman"/>
                <a:cs typeface="Times New Roman"/>
              </a:rPr>
              <a:t> </a:t>
            </a:r>
            <a:r>
              <a:rPr sz="2200" spc="-25" dirty="0">
                <a:latin typeface="Times New Roman"/>
                <a:cs typeface="Times New Roman"/>
              </a:rPr>
              <a:t>the </a:t>
            </a:r>
            <a:r>
              <a:rPr sz="2200" dirty="0">
                <a:latin typeface="Times New Roman"/>
                <a:cs typeface="Times New Roman"/>
              </a:rPr>
              <a:t>food</a:t>
            </a:r>
            <a:r>
              <a:rPr sz="2200" spc="-3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given</a:t>
            </a:r>
            <a:r>
              <a:rPr sz="2200" spc="2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to</a:t>
            </a:r>
            <a:r>
              <a:rPr sz="2200" spc="-3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it</a:t>
            </a:r>
            <a:r>
              <a:rPr sz="2200" spc="-2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and</a:t>
            </a:r>
            <a:r>
              <a:rPr sz="2200" spc="-2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so</a:t>
            </a:r>
            <a:r>
              <a:rPr sz="2200" spc="-30" dirty="0">
                <a:latin typeface="Times New Roman"/>
                <a:cs typeface="Times New Roman"/>
              </a:rPr>
              <a:t> </a:t>
            </a:r>
            <a:r>
              <a:rPr sz="2200" spc="-25" dirty="0">
                <a:latin typeface="Times New Roman"/>
                <a:cs typeface="Times New Roman"/>
              </a:rPr>
              <a:t>on.</a:t>
            </a:r>
            <a:endParaRPr sz="2200" dirty="0">
              <a:latin typeface="Times New Roman"/>
              <a:cs typeface="Times New Roman"/>
            </a:endParaRPr>
          </a:p>
          <a:p>
            <a:pPr marL="356870" marR="6350" indent="-344805" algn="just">
              <a:lnSpc>
                <a:spcPct val="90100"/>
              </a:lnSpc>
              <a:spcBef>
                <a:spcPts val="530"/>
              </a:spcBef>
              <a:buFont typeface="Arial MT"/>
              <a:buChar char="•"/>
              <a:tabLst>
                <a:tab pos="356870" algn="l"/>
              </a:tabLst>
            </a:pPr>
            <a:r>
              <a:rPr sz="2200" dirty="0">
                <a:latin typeface="Times New Roman"/>
                <a:cs typeface="Times New Roman"/>
              </a:rPr>
              <a:t>1b.</a:t>
            </a:r>
            <a:r>
              <a:rPr sz="2200" spc="15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</a:t>
            </a:r>
            <a:r>
              <a:rPr sz="2200" spc="2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regular</a:t>
            </a:r>
            <a:r>
              <a:rPr sz="2200" spc="16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routine</a:t>
            </a:r>
            <a:r>
              <a:rPr sz="2200" spc="14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is</a:t>
            </a:r>
            <a:r>
              <a:rPr sz="2200" spc="14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required</a:t>
            </a:r>
            <a:r>
              <a:rPr sz="2200" spc="14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in</a:t>
            </a:r>
            <a:r>
              <a:rPr sz="2200" spc="13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order</a:t>
            </a:r>
            <a:r>
              <a:rPr sz="2200" spc="16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to</a:t>
            </a:r>
            <a:r>
              <a:rPr sz="2200" spc="15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keep</a:t>
            </a:r>
            <a:r>
              <a:rPr sz="2200" spc="15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13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Body</a:t>
            </a:r>
            <a:r>
              <a:rPr sz="2200" spc="135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healthy, </a:t>
            </a:r>
            <a:r>
              <a:rPr sz="2200" dirty="0">
                <a:latin typeface="Times New Roman"/>
                <a:cs typeface="Times New Roman"/>
              </a:rPr>
              <a:t>like</a:t>
            </a:r>
            <a:r>
              <a:rPr sz="2200" spc="7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ensuring</a:t>
            </a:r>
            <a:r>
              <a:rPr sz="2200" spc="4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</a:t>
            </a:r>
            <a:r>
              <a:rPr sz="2200" spc="6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proper</a:t>
            </a:r>
            <a:r>
              <a:rPr sz="2200" spc="5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programme</a:t>
            </a:r>
            <a:r>
              <a:rPr sz="2200" spc="7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for</a:t>
            </a:r>
            <a:r>
              <a:rPr sz="2200" spc="7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sleeping,</a:t>
            </a:r>
            <a:r>
              <a:rPr sz="2200" spc="7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waking</a:t>
            </a:r>
            <a:r>
              <a:rPr sz="2200" spc="4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up,</a:t>
            </a:r>
            <a:r>
              <a:rPr sz="2200" spc="65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cleaning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-40" dirty="0">
                <a:latin typeface="Times New Roman"/>
                <a:cs typeface="Times New Roman"/>
              </a:rPr>
              <a:t> </a:t>
            </a:r>
            <a:r>
              <a:rPr sz="2200" spc="-20" dirty="0">
                <a:latin typeface="Times New Roman"/>
                <a:cs typeface="Times New Roman"/>
              </a:rPr>
              <a:t>Body,</a:t>
            </a:r>
            <a:r>
              <a:rPr sz="2200" spc="-2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eating,</a:t>
            </a:r>
            <a:r>
              <a:rPr sz="2200" spc="-3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doing</a:t>
            </a:r>
            <a:r>
              <a:rPr sz="2200" spc="-4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physical</a:t>
            </a:r>
            <a:r>
              <a:rPr sz="2200" spc="-5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work,</a:t>
            </a:r>
            <a:r>
              <a:rPr sz="2200" spc="-15" dirty="0">
                <a:latin typeface="Times New Roman"/>
                <a:cs typeface="Times New Roman"/>
              </a:rPr>
              <a:t> </a:t>
            </a:r>
            <a:r>
              <a:rPr sz="2200" spc="-20" dirty="0">
                <a:latin typeface="Times New Roman"/>
                <a:cs typeface="Times New Roman"/>
              </a:rPr>
              <a:t>etc.</a:t>
            </a:r>
            <a:endParaRPr sz="2200" dirty="0">
              <a:latin typeface="Times New Roman"/>
              <a:cs typeface="Times New Roman"/>
            </a:endParaRPr>
          </a:p>
          <a:p>
            <a:pPr marL="356870" indent="-344170" algn="just">
              <a:lnSpc>
                <a:spcPts val="2510"/>
              </a:lnSpc>
              <a:spcBef>
                <a:spcPts val="260"/>
              </a:spcBef>
              <a:buFont typeface="Arial MT"/>
              <a:buChar char="•"/>
              <a:tabLst>
                <a:tab pos="356870" algn="l"/>
              </a:tabLst>
            </a:pPr>
            <a:r>
              <a:rPr sz="2200" dirty="0">
                <a:latin typeface="Times New Roman"/>
                <a:cs typeface="Times New Roman"/>
              </a:rPr>
              <a:t>2a.</a:t>
            </a:r>
            <a:r>
              <a:rPr sz="2200" spc="9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10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Body</a:t>
            </a:r>
            <a:r>
              <a:rPr sz="2200" spc="7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needs</a:t>
            </a:r>
            <a:r>
              <a:rPr sz="2200" spc="7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adequate</a:t>
            </a:r>
            <a:r>
              <a:rPr sz="2200" spc="10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movement</a:t>
            </a:r>
            <a:r>
              <a:rPr sz="2200" spc="10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to</a:t>
            </a:r>
            <a:r>
              <a:rPr sz="2200" spc="9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maintain</a:t>
            </a:r>
            <a:r>
              <a:rPr sz="2200" spc="8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health.</a:t>
            </a:r>
            <a:r>
              <a:rPr sz="2200" spc="95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Labour</a:t>
            </a:r>
            <a:endParaRPr sz="2200" dirty="0">
              <a:latin typeface="Times New Roman"/>
              <a:cs typeface="Times New Roman"/>
            </a:endParaRPr>
          </a:p>
          <a:p>
            <a:pPr marL="356870" algn="just">
              <a:lnSpc>
                <a:spcPts val="2510"/>
              </a:lnSpc>
            </a:pPr>
            <a:r>
              <a:rPr sz="2200" dirty="0">
                <a:latin typeface="Times New Roman"/>
                <a:cs typeface="Times New Roman"/>
              </a:rPr>
              <a:t>is</a:t>
            </a:r>
            <a:r>
              <a:rPr sz="2200" spc="-2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-1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work</a:t>
            </a:r>
            <a:r>
              <a:rPr sz="2200" spc="-2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on</a:t>
            </a:r>
            <a:r>
              <a:rPr sz="2200" spc="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-2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rest</a:t>
            </a:r>
            <a:r>
              <a:rPr sz="2200" spc="-3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of</a:t>
            </a:r>
            <a:r>
              <a:rPr sz="2200" spc="-15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nature.</a:t>
            </a:r>
            <a:endParaRPr sz="2200" dirty="0">
              <a:latin typeface="Times New Roman"/>
              <a:cs typeface="Times New Roman"/>
            </a:endParaRPr>
          </a:p>
          <a:p>
            <a:pPr marL="356870" indent="-344170" algn="just">
              <a:lnSpc>
                <a:spcPts val="2510"/>
              </a:lnSpc>
              <a:spcBef>
                <a:spcPts val="265"/>
              </a:spcBef>
              <a:buFont typeface="Arial MT"/>
              <a:buChar char="•"/>
              <a:tabLst>
                <a:tab pos="356870" algn="l"/>
              </a:tabLst>
            </a:pPr>
            <a:r>
              <a:rPr sz="2200" dirty="0">
                <a:latin typeface="Times New Roman"/>
                <a:cs typeface="Times New Roman"/>
              </a:rPr>
              <a:t>Few</a:t>
            </a:r>
            <a:r>
              <a:rPr sz="2200" spc="24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hours</a:t>
            </a:r>
            <a:r>
              <a:rPr sz="2200" spc="24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of</a:t>
            </a:r>
            <a:r>
              <a:rPr sz="2200" spc="24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labour</a:t>
            </a:r>
            <a:r>
              <a:rPr sz="2200" spc="25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</a:t>
            </a:r>
            <a:r>
              <a:rPr sz="2200" spc="23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day</a:t>
            </a:r>
            <a:r>
              <a:rPr sz="2200" spc="21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provides</a:t>
            </a:r>
            <a:r>
              <a:rPr sz="2200" spc="25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sufficient</a:t>
            </a:r>
            <a:r>
              <a:rPr sz="2200" spc="254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body</a:t>
            </a:r>
            <a:r>
              <a:rPr sz="2200" spc="21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movements</a:t>
            </a:r>
            <a:r>
              <a:rPr sz="2200" spc="254" dirty="0">
                <a:latin typeface="Times New Roman"/>
                <a:cs typeface="Times New Roman"/>
              </a:rPr>
              <a:t> </a:t>
            </a:r>
            <a:r>
              <a:rPr sz="2200" spc="-25" dirty="0">
                <a:latin typeface="Times New Roman"/>
                <a:cs typeface="Times New Roman"/>
              </a:rPr>
              <a:t>to</a:t>
            </a:r>
            <a:endParaRPr sz="2200" dirty="0">
              <a:latin typeface="Times New Roman"/>
              <a:cs typeface="Times New Roman"/>
            </a:endParaRPr>
          </a:p>
          <a:p>
            <a:pPr marL="356870" algn="just">
              <a:lnSpc>
                <a:spcPts val="2510"/>
              </a:lnSpc>
            </a:pPr>
            <a:r>
              <a:rPr sz="2200" dirty="0">
                <a:latin typeface="Times New Roman"/>
                <a:cs typeface="Times New Roman"/>
              </a:rPr>
              <a:t>keep</a:t>
            </a:r>
            <a:r>
              <a:rPr sz="2200" spc="-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-3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Body</a:t>
            </a:r>
            <a:r>
              <a:rPr sz="2200" spc="-3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in</a:t>
            </a:r>
            <a:r>
              <a:rPr sz="2200" spc="-3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good</a:t>
            </a:r>
            <a:r>
              <a:rPr sz="2200" spc="20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health.</a:t>
            </a:r>
            <a:endParaRPr sz="2200" dirty="0">
              <a:latin typeface="Times New Roman"/>
              <a:cs typeface="Times New Roman"/>
            </a:endParaRPr>
          </a:p>
          <a:p>
            <a:pPr marL="356870" indent="-344170" algn="just">
              <a:spcBef>
                <a:spcPts val="265"/>
              </a:spcBef>
              <a:buFont typeface="Arial MT"/>
              <a:buChar char="•"/>
              <a:tabLst>
                <a:tab pos="356870" algn="l"/>
              </a:tabLst>
            </a:pPr>
            <a:r>
              <a:rPr sz="2200" dirty="0">
                <a:latin typeface="Times New Roman"/>
                <a:cs typeface="Times New Roman"/>
              </a:rPr>
              <a:t>It</a:t>
            </a:r>
            <a:r>
              <a:rPr sz="2200" spc="1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also</a:t>
            </a:r>
            <a:r>
              <a:rPr sz="2200" spc="-4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ensures</a:t>
            </a:r>
            <a:r>
              <a:rPr sz="2200" spc="-5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production</a:t>
            </a:r>
            <a:r>
              <a:rPr sz="2200" spc="-7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of physical</a:t>
            </a:r>
            <a:r>
              <a:rPr sz="2200" spc="-35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facility.</a:t>
            </a:r>
            <a:endParaRPr sz="2200" dirty="0">
              <a:latin typeface="Times New Roman"/>
              <a:cs typeface="Times New Roman"/>
            </a:endParaRPr>
          </a:p>
          <a:p>
            <a:pPr marL="357505" indent="-344805" algn="just">
              <a:lnSpc>
                <a:spcPts val="2510"/>
              </a:lnSpc>
              <a:spcBef>
                <a:spcPts val="265"/>
              </a:spcBef>
              <a:buFont typeface="Arial MT"/>
              <a:buChar char="•"/>
              <a:tabLst>
                <a:tab pos="357505" algn="l"/>
              </a:tabLst>
            </a:pPr>
            <a:r>
              <a:rPr sz="2200" dirty="0">
                <a:latin typeface="Times New Roman"/>
                <a:cs typeface="Times New Roman"/>
              </a:rPr>
              <a:t>A</a:t>
            </a:r>
            <a:r>
              <a:rPr sz="2200" spc="28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lifestyle</a:t>
            </a:r>
            <a:r>
              <a:rPr sz="2200" spc="42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which</a:t>
            </a:r>
            <a:r>
              <a:rPr sz="2200" spc="41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includes</a:t>
            </a:r>
            <a:r>
              <a:rPr sz="2200" spc="39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appropriate</a:t>
            </a:r>
            <a:r>
              <a:rPr sz="2200" spc="42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intake,</a:t>
            </a:r>
            <a:r>
              <a:rPr sz="2200" spc="41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routine</a:t>
            </a:r>
            <a:r>
              <a:rPr sz="2200" spc="42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and</a:t>
            </a:r>
            <a:r>
              <a:rPr sz="2200" spc="420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labour,</a:t>
            </a:r>
            <a:endParaRPr sz="2200" dirty="0">
              <a:latin typeface="Times New Roman"/>
              <a:cs typeface="Times New Roman"/>
            </a:endParaRPr>
          </a:p>
          <a:p>
            <a:pPr marL="356870" algn="just">
              <a:lnSpc>
                <a:spcPts val="2510"/>
              </a:lnSpc>
            </a:pPr>
            <a:r>
              <a:rPr sz="2200" dirty="0">
                <a:latin typeface="Times New Roman"/>
                <a:cs typeface="Times New Roman"/>
              </a:rPr>
              <a:t>would</a:t>
            </a:r>
            <a:r>
              <a:rPr sz="2200" spc="-3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be</a:t>
            </a:r>
            <a:r>
              <a:rPr sz="2200" spc="-3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generally</a:t>
            </a:r>
            <a:r>
              <a:rPr sz="2200" spc="-2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sufficient</a:t>
            </a:r>
            <a:r>
              <a:rPr sz="2200" spc="-8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to</a:t>
            </a:r>
            <a:r>
              <a:rPr sz="2200" spc="-4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keep</a:t>
            </a:r>
            <a:r>
              <a:rPr sz="2200" spc="-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-3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Body</a:t>
            </a:r>
            <a:r>
              <a:rPr sz="2200" spc="-1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in</a:t>
            </a:r>
            <a:r>
              <a:rPr sz="2200" spc="-4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good</a:t>
            </a:r>
            <a:r>
              <a:rPr sz="2200" spc="-15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health.</a:t>
            </a:r>
            <a:endParaRPr sz="2200" dirty="0">
              <a:latin typeface="Times New Roman"/>
              <a:cs typeface="Times New Roman"/>
            </a:endParaRPr>
          </a:p>
          <a:p>
            <a:pPr marL="356870" marR="5080" indent="-344805" algn="just">
              <a:lnSpc>
                <a:spcPct val="90000"/>
              </a:lnSpc>
              <a:spcBef>
                <a:spcPts val="530"/>
              </a:spcBef>
              <a:buFont typeface="Arial MT"/>
              <a:buChar char="•"/>
              <a:tabLst>
                <a:tab pos="356870" algn="l"/>
              </a:tabLst>
            </a:pPr>
            <a:r>
              <a:rPr sz="2200" dirty="0">
                <a:latin typeface="Times New Roman"/>
                <a:cs typeface="Times New Roman"/>
              </a:rPr>
              <a:t>However,</a:t>
            </a:r>
            <a:r>
              <a:rPr sz="2200" spc="2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if</a:t>
            </a:r>
            <a:r>
              <a:rPr sz="2200" spc="4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we</a:t>
            </a:r>
            <a:r>
              <a:rPr sz="2200" spc="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ar</a:t>
            </a:r>
            <a:r>
              <a:rPr sz="2200" spc="1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unable</a:t>
            </a:r>
            <a:r>
              <a:rPr sz="2200" spc="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to</a:t>
            </a:r>
            <a:r>
              <a:rPr sz="2200" spc="3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do</a:t>
            </a:r>
            <a:r>
              <a:rPr sz="2200" spc="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that,</a:t>
            </a:r>
            <a:r>
              <a:rPr sz="2200" spc="3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or</a:t>
            </a:r>
            <a:r>
              <a:rPr sz="2200" spc="1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in</a:t>
            </a:r>
            <a:r>
              <a:rPr sz="2200" spc="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spite</a:t>
            </a:r>
            <a:r>
              <a:rPr sz="2200" spc="3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of</a:t>
            </a:r>
            <a:r>
              <a:rPr sz="2200" spc="3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this</a:t>
            </a:r>
            <a:r>
              <a:rPr sz="2200" spc="1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effort,</a:t>
            </a:r>
            <a:r>
              <a:rPr sz="2200" spc="1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there</a:t>
            </a:r>
            <a:r>
              <a:rPr sz="2200" spc="10" dirty="0">
                <a:latin typeface="Times New Roman"/>
                <a:cs typeface="Times New Roman"/>
              </a:rPr>
              <a:t> </a:t>
            </a:r>
            <a:r>
              <a:rPr sz="2200" spc="-25" dirty="0">
                <a:latin typeface="Times New Roman"/>
                <a:cs typeface="Times New Roman"/>
              </a:rPr>
              <a:t>is </a:t>
            </a:r>
            <a:r>
              <a:rPr sz="2200" dirty="0">
                <a:latin typeface="Times New Roman"/>
                <a:cs typeface="Times New Roman"/>
              </a:rPr>
              <a:t>some</a:t>
            </a:r>
            <a:r>
              <a:rPr sz="2200" spc="229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disharmony</a:t>
            </a:r>
            <a:r>
              <a:rPr sz="2200" spc="21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in</a:t>
            </a:r>
            <a:r>
              <a:rPr sz="2200" spc="229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23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Body,</a:t>
            </a:r>
            <a:r>
              <a:rPr sz="2200" spc="22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there</a:t>
            </a:r>
            <a:r>
              <a:rPr sz="2200" spc="21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are</a:t>
            </a:r>
            <a:r>
              <a:rPr sz="2200" spc="21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some</a:t>
            </a:r>
            <a:r>
              <a:rPr sz="2200" spc="229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more</a:t>
            </a:r>
            <a:r>
              <a:rPr sz="2200" spc="23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aspects</a:t>
            </a:r>
            <a:r>
              <a:rPr sz="2200" spc="229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of</a:t>
            </a:r>
            <a:r>
              <a:rPr sz="2200" spc="210" dirty="0">
                <a:latin typeface="Times New Roman"/>
                <a:cs typeface="Times New Roman"/>
              </a:rPr>
              <a:t> </a:t>
            </a:r>
            <a:r>
              <a:rPr sz="2200" spc="-25" dirty="0">
                <a:latin typeface="Times New Roman"/>
                <a:cs typeface="Times New Roman"/>
              </a:rPr>
              <a:t>the </a:t>
            </a:r>
            <a:r>
              <a:rPr sz="2200" dirty="0">
                <a:latin typeface="Times New Roman"/>
                <a:cs typeface="Times New Roman"/>
              </a:rPr>
              <a:t>programme</a:t>
            </a:r>
            <a:r>
              <a:rPr sz="2200" spc="4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for</a:t>
            </a:r>
            <a:r>
              <a:rPr sz="2200" spc="-25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self-</a:t>
            </a:r>
            <a:r>
              <a:rPr sz="2200" dirty="0">
                <a:latin typeface="Times New Roman"/>
                <a:cs typeface="Times New Roman"/>
              </a:rPr>
              <a:t>regulation</a:t>
            </a:r>
            <a:r>
              <a:rPr sz="2200" spc="-5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and</a:t>
            </a:r>
            <a:r>
              <a:rPr sz="2200" spc="-3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health,</a:t>
            </a:r>
            <a:r>
              <a:rPr sz="2200" spc="-60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below.</a:t>
            </a:r>
            <a:endParaRPr sz="2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09600" y="1078036"/>
            <a:ext cx="10820400" cy="470192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7505" indent="-344805" algn="just">
              <a:lnSpc>
                <a:spcPts val="2375"/>
              </a:lnSpc>
              <a:spcBef>
                <a:spcPts val="105"/>
              </a:spcBef>
              <a:buFont typeface="Arial MT"/>
              <a:buChar char="•"/>
              <a:tabLst>
                <a:tab pos="357505" algn="l"/>
              </a:tabLst>
            </a:pPr>
            <a:r>
              <a:rPr sz="2000" dirty="0">
                <a:latin typeface="Times New Roman"/>
                <a:cs typeface="Times New Roman"/>
              </a:rPr>
              <a:t>2b.</a:t>
            </a:r>
            <a:r>
              <a:rPr sz="2000" spc="409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If</a:t>
            </a:r>
            <a:r>
              <a:rPr sz="2000" spc="39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one</a:t>
            </a:r>
            <a:r>
              <a:rPr sz="2000" spc="39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39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not</a:t>
            </a:r>
            <a:r>
              <a:rPr sz="2000" spc="40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able</a:t>
            </a:r>
            <a:r>
              <a:rPr sz="2000" spc="39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to</a:t>
            </a:r>
            <a:r>
              <a:rPr sz="2000" spc="39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labor,</a:t>
            </a:r>
            <a:r>
              <a:rPr sz="2000" spc="38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s(he)</a:t>
            </a:r>
            <a:r>
              <a:rPr sz="2000" spc="40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can</a:t>
            </a:r>
            <a:r>
              <a:rPr sz="2000" spc="39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do</a:t>
            </a:r>
            <a:r>
              <a:rPr sz="2000" spc="39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exercises</a:t>
            </a:r>
            <a:r>
              <a:rPr sz="2000" spc="40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for</a:t>
            </a:r>
            <a:r>
              <a:rPr sz="2000" spc="40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proper</a:t>
            </a:r>
            <a:endParaRPr sz="2000" dirty="0">
              <a:latin typeface="Times New Roman"/>
              <a:cs typeface="Times New Roman"/>
            </a:endParaRPr>
          </a:p>
          <a:p>
            <a:pPr marL="356870" algn="just">
              <a:lnSpc>
                <a:spcPts val="2375"/>
              </a:lnSpc>
            </a:pPr>
            <a:r>
              <a:rPr sz="2000" dirty="0">
                <a:latin typeface="Times New Roman"/>
                <a:cs typeface="Times New Roman"/>
              </a:rPr>
              <a:t>upkeep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Body.</a:t>
            </a:r>
            <a:endParaRPr sz="2000" dirty="0">
              <a:latin typeface="Times New Roman"/>
              <a:cs typeface="Times New Roman"/>
            </a:endParaRPr>
          </a:p>
          <a:p>
            <a:pPr marL="356870" marR="9525" indent="-344805" algn="just">
              <a:lnSpc>
                <a:spcPct val="80000"/>
              </a:lnSpc>
              <a:spcBef>
                <a:spcPts val="530"/>
              </a:spcBef>
              <a:buFont typeface="Arial MT"/>
              <a:buChar char="•"/>
              <a:tabLst>
                <a:tab pos="356870" algn="l"/>
              </a:tabLst>
            </a:pPr>
            <a:r>
              <a:rPr sz="2000" dirty="0">
                <a:latin typeface="Times New Roman"/>
                <a:cs typeface="Times New Roman"/>
              </a:rPr>
              <a:t>3a.</a:t>
            </a:r>
            <a:r>
              <a:rPr sz="2000" spc="204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There</a:t>
            </a:r>
            <a:r>
              <a:rPr sz="2000" spc="2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2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</a:t>
            </a:r>
            <a:r>
              <a:rPr sz="2000" spc="2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need</a:t>
            </a:r>
            <a:r>
              <a:rPr sz="2000" spc="204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for</a:t>
            </a:r>
            <a:r>
              <a:rPr sz="2000" spc="2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keeping</a:t>
            </a:r>
            <a:r>
              <a:rPr sz="2000" spc="2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2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internal</a:t>
            </a:r>
            <a:r>
              <a:rPr sz="2000" spc="2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as</a:t>
            </a:r>
            <a:r>
              <a:rPr sz="2000" spc="229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well</a:t>
            </a:r>
            <a:r>
              <a:rPr sz="2000" spc="19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as</a:t>
            </a:r>
            <a:r>
              <a:rPr sz="2000" spc="2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21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external </a:t>
            </a:r>
            <a:r>
              <a:rPr sz="2000" dirty="0">
                <a:latin typeface="Times New Roman"/>
                <a:cs typeface="Times New Roman"/>
              </a:rPr>
              <a:t>organs</a:t>
            </a:r>
            <a:r>
              <a:rPr sz="2000" spc="3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</a:t>
            </a:r>
            <a:r>
              <a:rPr sz="2000" spc="27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harmony</a:t>
            </a:r>
            <a:r>
              <a:rPr sz="2000" spc="30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by</a:t>
            </a:r>
            <a:r>
              <a:rPr sz="2000" spc="28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appropriate</a:t>
            </a:r>
            <a:r>
              <a:rPr sz="2000" spc="3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means</a:t>
            </a:r>
            <a:r>
              <a:rPr sz="2000" spc="29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like</a:t>
            </a:r>
            <a:r>
              <a:rPr sz="2000" spc="3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postures,</a:t>
            </a:r>
            <a:r>
              <a:rPr sz="2000" spc="32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movements </a:t>
            </a:r>
            <a:r>
              <a:rPr sz="2000" spc="-20" dirty="0">
                <a:latin typeface="Times New Roman"/>
                <a:cs typeface="Times New Roman"/>
              </a:rPr>
              <a:t>etc.</a:t>
            </a:r>
            <a:endParaRPr sz="2000" dirty="0">
              <a:latin typeface="Times New Roman"/>
              <a:cs typeface="Times New Roman"/>
            </a:endParaRPr>
          </a:p>
          <a:p>
            <a:pPr marL="356870" marR="5080" indent="-344805" algn="just">
              <a:lnSpc>
                <a:spcPct val="80100"/>
              </a:lnSpc>
              <a:spcBef>
                <a:spcPts val="530"/>
              </a:spcBef>
              <a:buFont typeface="Arial MT"/>
              <a:buChar char="•"/>
              <a:tabLst>
                <a:tab pos="356870" algn="l"/>
              </a:tabLst>
            </a:pPr>
            <a:r>
              <a:rPr sz="2000" dirty="0">
                <a:latin typeface="Times New Roman"/>
                <a:cs typeface="Times New Roman"/>
              </a:rPr>
              <a:t>3b.</a:t>
            </a:r>
            <a:r>
              <a:rPr sz="2000" spc="29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Breathing</a:t>
            </a:r>
            <a:r>
              <a:rPr sz="2000" spc="28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27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</a:t>
            </a:r>
            <a:r>
              <a:rPr sz="2000" spc="30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significant</a:t>
            </a:r>
            <a:r>
              <a:rPr sz="2000" spc="3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activity</a:t>
            </a:r>
            <a:r>
              <a:rPr sz="2000" spc="28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for</a:t>
            </a:r>
            <a:r>
              <a:rPr sz="2000" spc="30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29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Body.</a:t>
            </a:r>
            <a:r>
              <a:rPr sz="2000" spc="27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Balancing</a:t>
            </a:r>
            <a:r>
              <a:rPr sz="2000" spc="280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Times New Roman"/>
                <a:cs typeface="Times New Roman"/>
              </a:rPr>
              <a:t>the </a:t>
            </a:r>
            <a:r>
              <a:rPr sz="2000" dirty="0">
                <a:latin typeface="Times New Roman"/>
                <a:cs typeface="Times New Roman"/>
              </a:rPr>
              <a:t>breathing</a:t>
            </a:r>
            <a:r>
              <a:rPr sz="2000" spc="170" dirty="0">
                <a:latin typeface="Times New Roman"/>
                <a:cs typeface="Times New Roman"/>
              </a:rPr>
              <a:t> 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185" dirty="0">
                <a:latin typeface="Times New Roman"/>
                <a:cs typeface="Times New Roman"/>
              </a:rPr>
              <a:t>  </a:t>
            </a:r>
            <a:r>
              <a:rPr sz="2000" dirty="0">
                <a:latin typeface="Times New Roman"/>
                <a:cs typeface="Times New Roman"/>
              </a:rPr>
              <a:t>body</a:t>
            </a:r>
            <a:r>
              <a:rPr sz="2000" spc="155" dirty="0">
                <a:latin typeface="Times New Roman"/>
                <a:cs typeface="Times New Roman"/>
              </a:rPr>
              <a:t> 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170" dirty="0">
                <a:latin typeface="Times New Roman"/>
                <a:cs typeface="Times New Roman"/>
              </a:rPr>
              <a:t>  </a:t>
            </a:r>
            <a:r>
              <a:rPr sz="2000" dirty="0">
                <a:latin typeface="Times New Roman"/>
                <a:cs typeface="Times New Roman"/>
              </a:rPr>
              <a:t>necessary,</a:t>
            </a:r>
            <a:r>
              <a:rPr sz="2000" spc="185" dirty="0">
                <a:latin typeface="Times New Roman"/>
                <a:cs typeface="Times New Roman"/>
              </a:rPr>
              <a:t>  </a:t>
            </a:r>
            <a:r>
              <a:rPr sz="2000" dirty="0">
                <a:latin typeface="Times New Roman"/>
                <a:cs typeface="Times New Roman"/>
              </a:rPr>
              <a:t>through</a:t>
            </a:r>
            <a:r>
              <a:rPr sz="2000" spc="170" dirty="0">
                <a:latin typeface="Times New Roman"/>
                <a:cs typeface="Times New Roman"/>
              </a:rPr>
              <a:t>  </a:t>
            </a:r>
            <a:r>
              <a:rPr sz="2000" dirty="0">
                <a:latin typeface="Times New Roman"/>
                <a:cs typeface="Times New Roman"/>
              </a:rPr>
              <a:t>appropriate</a:t>
            </a:r>
            <a:r>
              <a:rPr sz="2000" spc="175" dirty="0">
                <a:latin typeface="Times New Roman"/>
                <a:cs typeface="Times New Roman"/>
              </a:rPr>
              <a:t>  </a:t>
            </a:r>
            <a:r>
              <a:rPr sz="2000" spc="-10" dirty="0">
                <a:latin typeface="Times New Roman"/>
                <a:cs typeface="Times New Roman"/>
              </a:rPr>
              <a:t>breathing exercises.</a:t>
            </a:r>
            <a:endParaRPr sz="2000" dirty="0">
              <a:latin typeface="Times New Roman"/>
              <a:cs typeface="Times New Roman"/>
            </a:endParaRPr>
          </a:p>
          <a:p>
            <a:pPr marL="356870" indent="-344170" algn="just">
              <a:lnSpc>
                <a:spcPts val="2375"/>
              </a:lnSpc>
              <a:buFont typeface="Arial MT"/>
              <a:buChar char="•"/>
              <a:tabLst>
                <a:tab pos="356870" algn="l"/>
              </a:tabLst>
            </a:pPr>
            <a:r>
              <a:rPr sz="2000" dirty="0">
                <a:latin typeface="Times New Roman"/>
                <a:cs typeface="Times New Roman"/>
              </a:rPr>
              <a:t>For</a:t>
            </a:r>
            <a:r>
              <a:rPr sz="2000" spc="29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29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most</a:t>
            </a:r>
            <a:r>
              <a:rPr sz="2000" spc="30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part,</a:t>
            </a:r>
            <a:r>
              <a:rPr sz="2000" spc="29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health</a:t>
            </a:r>
            <a:r>
              <a:rPr sz="2000" spc="27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30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29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Body</a:t>
            </a:r>
            <a:r>
              <a:rPr sz="2000" spc="26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can</a:t>
            </a:r>
            <a:r>
              <a:rPr sz="2000" spc="29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be</a:t>
            </a:r>
            <a:r>
              <a:rPr sz="2000" spc="29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maintained</a:t>
            </a:r>
            <a:r>
              <a:rPr sz="2000" spc="30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by</a:t>
            </a:r>
            <a:r>
              <a:rPr sz="2000" spc="27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these</a:t>
            </a:r>
            <a:endParaRPr sz="2000" dirty="0">
              <a:latin typeface="Times New Roman"/>
              <a:cs typeface="Times New Roman"/>
            </a:endParaRPr>
          </a:p>
          <a:p>
            <a:pPr marL="356870" algn="just">
              <a:lnSpc>
                <a:spcPts val="2375"/>
              </a:lnSpc>
            </a:pPr>
            <a:r>
              <a:rPr sz="2000" dirty="0">
                <a:latin typeface="Times New Roman"/>
                <a:cs typeface="Times New Roman"/>
              </a:rPr>
              <a:t>three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(1a,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1b, 2a,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2b,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3a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and</a:t>
            </a:r>
            <a:r>
              <a:rPr sz="2000" spc="-20" dirty="0">
                <a:latin typeface="Times New Roman"/>
                <a:cs typeface="Times New Roman"/>
              </a:rPr>
              <a:t> 3b).</a:t>
            </a:r>
            <a:endParaRPr sz="2000" dirty="0">
              <a:latin typeface="Times New Roman"/>
              <a:cs typeface="Times New Roman"/>
            </a:endParaRPr>
          </a:p>
          <a:p>
            <a:pPr marL="356870" marR="7620" indent="-344805" algn="just">
              <a:lnSpc>
                <a:spcPts val="2110"/>
              </a:lnSpc>
              <a:spcBef>
                <a:spcPts val="509"/>
              </a:spcBef>
              <a:buFont typeface="Arial MT"/>
              <a:buChar char="•"/>
              <a:tabLst>
                <a:tab pos="356870" algn="l"/>
              </a:tabLst>
            </a:pPr>
            <a:r>
              <a:rPr sz="2000" dirty="0">
                <a:latin typeface="Times New Roman"/>
                <a:cs typeface="Times New Roman"/>
              </a:rPr>
              <a:t>Despite</a:t>
            </a:r>
            <a:r>
              <a:rPr sz="2000" spc="30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these,</a:t>
            </a:r>
            <a:r>
              <a:rPr sz="2000" spc="30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if</a:t>
            </a:r>
            <a:r>
              <a:rPr sz="2000" spc="3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there</a:t>
            </a:r>
            <a:r>
              <a:rPr sz="2000" spc="30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30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some</a:t>
            </a:r>
            <a:r>
              <a:rPr sz="2000" spc="3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problem</a:t>
            </a:r>
            <a:r>
              <a:rPr sz="2000" spc="29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</a:t>
            </a:r>
            <a:r>
              <a:rPr sz="2000" spc="3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30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health</a:t>
            </a:r>
            <a:r>
              <a:rPr sz="2000" spc="30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3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330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Body </a:t>
            </a:r>
            <a:r>
              <a:rPr sz="2000" dirty="0">
                <a:latin typeface="Times New Roman"/>
                <a:cs typeface="Times New Roman"/>
              </a:rPr>
              <a:t>then</a:t>
            </a:r>
            <a:r>
              <a:rPr sz="2000" spc="1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we</a:t>
            </a:r>
            <a:r>
              <a:rPr sz="2000" spc="114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take</a:t>
            </a:r>
            <a:r>
              <a:rPr sz="2000" spc="1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medicine</a:t>
            </a:r>
            <a:r>
              <a:rPr sz="2000" spc="1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and</a:t>
            </a:r>
            <a:r>
              <a:rPr sz="2000" spc="1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ultimately,</a:t>
            </a:r>
            <a:r>
              <a:rPr sz="2000" spc="1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we</a:t>
            </a:r>
            <a:r>
              <a:rPr sz="2000" spc="1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also</a:t>
            </a:r>
            <a:r>
              <a:rPr sz="2000" spc="1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take</a:t>
            </a:r>
            <a:r>
              <a:rPr sz="2000" spc="1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treatment</a:t>
            </a:r>
            <a:r>
              <a:rPr sz="2000" spc="155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when </a:t>
            </a:r>
            <a:r>
              <a:rPr sz="2000" dirty="0">
                <a:latin typeface="Times New Roman"/>
                <a:cs typeface="Times New Roman"/>
              </a:rPr>
              <a:t>all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this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does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not</a:t>
            </a:r>
            <a:r>
              <a:rPr sz="2000" spc="15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work.</a:t>
            </a:r>
            <a:endParaRPr sz="2000" dirty="0">
              <a:latin typeface="Times New Roman"/>
              <a:cs typeface="Times New Roman"/>
            </a:endParaRPr>
          </a:p>
          <a:p>
            <a:pPr marL="356870" marR="9525" indent="-344805" algn="just">
              <a:lnSpc>
                <a:spcPct val="80000"/>
              </a:lnSpc>
              <a:spcBef>
                <a:spcPts val="555"/>
              </a:spcBef>
              <a:buFont typeface="Arial MT"/>
              <a:buChar char="•"/>
              <a:tabLst>
                <a:tab pos="356870" algn="l"/>
              </a:tabLst>
            </a:pPr>
            <a:r>
              <a:rPr sz="2000" dirty="0">
                <a:latin typeface="Times New Roman"/>
                <a:cs typeface="Times New Roman"/>
              </a:rPr>
              <a:t>4a.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Body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15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self-</a:t>
            </a:r>
            <a:r>
              <a:rPr sz="2000" dirty="0">
                <a:latin typeface="Times New Roman"/>
                <a:cs typeface="Times New Roman"/>
              </a:rPr>
              <a:t>organised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and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naturally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harmony.</a:t>
            </a:r>
            <a:r>
              <a:rPr sz="2000" spc="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It</a:t>
            </a:r>
            <a:r>
              <a:rPr sz="2000" spc="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able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Times New Roman"/>
                <a:cs typeface="Times New Roman"/>
              </a:rPr>
              <a:t>to </a:t>
            </a:r>
            <a:r>
              <a:rPr sz="2000" dirty="0">
                <a:latin typeface="Times New Roman"/>
                <a:cs typeface="Times New Roman"/>
              </a:rPr>
              <a:t>recover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itself</a:t>
            </a:r>
            <a:r>
              <a:rPr sz="2000" spc="-7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from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many</a:t>
            </a:r>
            <a:r>
              <a:rPr sz="2000" spc="-10" dirty="0">
                <a:latin typeface="Times New Roman"/>
                <a:cs typeface="Times New Roman"/>
              </a:rPr>
              <a:t> disturbances.</a:t>
            </a:r>
            <a:endParaRPr sz="2000" dirty="0">
              <a:latin typeface="Times New Roman"/>
              <a:cs typeface="Times New Roman"/>
            </a:endParaRPr>
          </a:p>
          <a:p>
            <a:pPr marL="356870" marR="9525" indent="-344805" algn="just">
              <a:lnSpc>
                <a:spcPct val="80000"/>
              </a:lnSpc>
              <a:spcBef>
                <a:spcPts val="530"/>
              </a:spcBef>
              <a:buFont typeface="Arial MT"/>
              <a:buChar char="•"/>
              <a:tabLst>
                <a:tab pos="356870" algn="l"/>
              </a:tabLst>
            </a:pPr>
            <a:r>
              <a:rPr sz="2000" dirty="0">
                <a:latin typeface="Times New Roman"/>
                <a:cs typeface="Times New Roman"/>
              </a:rPr>
              <a:t>But</a:t>
            </a:r>
            <a:r>
              <a:rPr sz="2000" spc="4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if</a:t>
            </a:r>
            <a:r>
              <a:rPr sz="2000" spc="4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due</a:t>
            </a:r>
            <a:r>
              <a:rPr sz="2000" spc="4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to</a:t>
            </a:r>
            <a:r>
              <a:rPr sz="2000" spc="4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some</a:t>
            </a:r>
            <a:r>
              <a:rPr sz="2000" spc="4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reasons</a:t>
            </a:r>
            <a:r>
              <a:rPr sz="2000" spc="4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it</a:t>
            </a:r>
            <a:r>
              <a:rPr sz="2000" spc="4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runs</a:t>
            </a:r>
            <a:r>
              <a:rPr sz="2000" spc="4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into</a:t>
            </a:r>
            <a:r>
              <a:rPr sz="2000" spc="4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disharmony,</a:t>
            </a:r>
            <a:r>
              <a:rPr sz="2000" spc="47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medicine</a:t>
            </a:r>
            <a:r>
              <a:rPr sz="2000" spc="455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Times New Roman"/>
                <a:cs typeface="Times New Roman"/>
              </a:rPr>
              <a:t>is </a:t>
            </a:r>
            <a:r>
              <a:rPr sz="2000" dirty="0">
                <a:latin typeface="Times New Roman"/>
                <a:cs typeface="Times New Roman"/>
              </a:rPr>
              <a:t>helpful</a:t>
            </a:r>
            <a:r>
              <a:rPr sz="2000" spc="85" dirty="0">
                <a:latin typeface="Times New Roman"/>
                <a:cs typeface="Times New Roman"/>
              </a:rPr>
              <a:t>  </a:t>
            </a:r>
            <a:r>
              <a:rPr sz="2000" dirty="0">
                <a:latin typeface="Times New Roman"/>
                <a:cs typeface="Times New Roman"/>
              </a:rPr>
              <a:t>in</a:t>
            </a:r>
            <a:r>
              <a:rPr sz="2000" spc="80" dirty="0">
                <a:latin typeface="Times New Roman"/>
                <a:cs typeface="Times New Roman"/>
              </a:rPr>
              <a:t>  </a:t>
            </a:r>
            <a:r>
              <a:rPr sz="2000" dirty="0">
                <a:latin typeface="Times New Roman"/>
                <a:cs typeface="Times New Roman"/>
              </a:rPr>
              <a:t>taking</a:t>
            </a:r>
            <a:r>
              <a:rPr sz="2000" spc="80" dirty="0">
                <a:latin typeface="Times New Roman"/>
                <a:cs typeface="Times New Roman"/>
              </a:rPr>
              <a:t>  </a:t>
            </a:r>
            <a:r>
              <a:rPr sz="2000" dirty="0">
                <a:latin typeface="Times New Roman"/>
                <a:cs typeface="Times New Roman"/>
              </a:rPr>
              <a:t>care</a:t>
            </a:r>
            <a:r>
              <a:rPr sz="2000" spc="85" dirty="0">
                <a:latin typeface="Times New Roman"/>
                <a:cs typeface="Times New Roman"/>
              </a:rPr>
              <a:t> 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80" dirty="0">
                <a:latin typeface="Times New Roman"/>
                <a:cs typeface="Times New Roman"/>
              </a:rPr>
              <a:t>  </a:t>
            </a:r>
            <a:r>
              <a:rPr sz="2000" dirty="0">
                <a:latin typeface="Times New Roman"/>
                <a:cs typeface="Times New Roman"/>
              </a:rPr>
              <a:t>lifestyle</a:t>
            </a:r>
            <a:r>
              <a:rPr sz="2000" spc="90" dirty="0">
                <a:latin typeface="Times New Roman"/>
                <a:cs typeface="Times New Roman"/>
              </a:rPr>
              <a:t>  </a:t>
            </a:r>
            <a:r>
              <a:rPr sz="2000" dirty="0">
                <a:latin typeface="Times New Roman"/>
                <a:cs typeface="Times New Roman"/>
              </a:rPr>
              <a:t>disorders,</a:t>
            </a:r>
            <a:r>
              <a:rPr sz="2000" spc="95" dirty="0">
                <a:latin typeface="Times New Roman"/>
                <a:cs typeface="Times New Roman"/>
              </a:rPr>
              <a:t>  </a:t>
            </a:r>
            <a:r>
              <a:rPr sz="2000" spc="-20" dirty="0">
                <a:latin typeface="Times New Roman"/>
                <a:cs typeface="Times New Roman"/>
              </a:rPr>
              <a:t>non-</a:t>
            </a:r>
            <a:r>
              <a:rPr sz="2000" spc="-10" dirty="0">
                <a:latin typeface="Times New Roman"/>
                <a:cs typeface="Times New Roman"/>
              </a:rPr>
              <a:t>communicable </a:t>
            </a:r>
            <a:r>
              <a:rPr sz="2000" dirty="0">
                <a:latin typeface="Times New Roman"/>
                <a:cs typeface="Times New Roman"/>
              </a:rPr>
              <a:t>illnesses</a:t>
            </a:r>
            <a:r>
              <a:rPr sz="2000" spc="-7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as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well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as</a:t>
            </a:r>
            <a:r>
              <a:rPr sz="2000" spc="-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communicable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diseases.</a:t>
            </a:r>
            <a:endParaRPr sz="2000" dirty="0">
              <a:latin typeface="Times New Roman"/>
              <a:cs typeface="Times New Roman"/>
            </a:endParaRPr>
          </a:p>
          <a:p>
            <a:pPr marL="357505" indent="-344805" algn="just">
              <a:lnSpc>
                <a:spcPts val="2375"/>
              </a:lnSpc>
              <a:buFont typeface="Arial MT"/>
              <a:buChar char="•"/>
              <a:tabLst>
                <a:tab pos="357505" algn="l"/>
              </a:tabLst>
            </a:pPr>
            <a:r>
              <a:rPr sz="2000" dirty="0">
                <a:latin typeface="Times New Roman"/>
                <a:cs typeface="Times New Roman"/>
              </a:rPr>
              <a:t>4b.</a:t>
            </a:r>
            <a:r>
              <a:rPr sz="2000" spc="10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</a:t>
            </a:r>
            <a:r>
              <a:rPr sz="2000" spc="10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1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event</a:t>
            </a:r>
            <a:r>
              <a:rPr sz="2000" spc="8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114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Body</a:t>
            </a:r>
            <a:r>
              <a:rPr sz="2000" spc="8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1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not</a:t>
            </a:r>
            <a:r>
              <a:rPr sz="2000" spc="9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</a:t>
            </a:r>
            <a:r>
              <a:rPr sz="2000" spc="10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</a:t>
            </a:r>
            <a:r>
              <a:rPr sz="2000" spc="9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state</a:t>
            </a:r>
            <a:r>
              <a:rPr sz="2000" spc="9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to</a:t>
            </a:r>
            <a:r>
              <a:rPr sz="2000" spc="8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recover</a:t>
            </a:r>
            <a:r>
              <a:rPr sz="2000" spc="1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itself</a:t>
            </a:r>
            <a:r>
              <a:rPr sz="2000" spc="1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back</a:t>
            </a:r>
            <a:r>
              <a:rPr sz="2000" spc="8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to</a:t>
            </a:r>
            <a:r>
              <a:rPr sz="2000" spc="85" dirty="0">
                <a:latin typeface="Times New Roman"/>
                <a:cs typeface="Times New Roman"/>
              </a:rPr>
              <a:t> </a:t>
            </a:r>
            <a:r>
              <a:rPr sz="2000" spc="-50" dirty="0">
                <a:latin typeface="Times New Roman"/>
                <a:cs typeface="Times New Roman"/>
              </a:rPr>
              <a:t>a</a:t>
            </a:r>
            <a:endParaRPr sz="2000" dirty="0">
              <a:latin typeface="Times New Roman"/>
              <a:cs typeface="Times New Roman"/>
            </a:endParaRPr>
          </a:p>
          <a:p>
            <a:pPr marL="356870" algn="just">
              <a:lnSpc>
                <a:spcPts val="2375"/>
              </a:lnSpc>
            </a:pPr>
            <a:r>
              <a:rPr sz="2000" dirty="0">
                <a:latin typeface="Times New Roman"/>
                <a:cs typeface="Times New Roman"/>
              </a:rPr>
              <a:t>state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harmony,</a:t>
            </a:r>
            <a:r>
              <a:rPr sz="2000" spc="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there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need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for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treatment.</a:t>
            </a:r>
            <a:endParaRPr sz="2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71600" y="838200"/>
            <a:ext cx="8079105" cy="4490720"/>
          </a:xfrm>
          <a:prstGeom prst="rect">
            <a:avLst/>
          </a:prstGeom>
        </p:spPr>
        <p:txBody>
          <a:bodyPr vert="horz" wrap="square" lIns="0" tIns="86360" rIns="0" bIns="0" rtlCol="0">
            <a:spAutoFit/>
          </a:bodyPr>
          <a:lstStyle/>
          <a:p>
            <a:pPr marL="12700">
              <a:spcBef>
                <a:spcPts val="680"/>
              </a:spcBef>
            </a:pPr>
            <a:r>
              <a:rPr sz="24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Protecting</a:t>
            </a:r>
            <a:r>
              <a:rPr sz="2400" b="1" u="sng" spc="-3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the</a:t>
            </a:r>
            <a:r>
              <a:rPr sz="2400" b="1" u="sng" spc="-8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sng" spc="-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Body</a:t>
            </a:r>
            <a:endParaRPr sz="2400">
              <a:latin typeface="Times New Roman"/>
              <a:cs typeface="Times New Roman"/>
            </a:endParaRPr>
          </a:p>
          <a:p>
            <a:pPr marL="356870" marR="9525" indent="-344805">
              <a:spcBef>
                <a:spcPts val="580"/>
              </a:spcBef>
              <a:buFont typeface="Arial MT"/>
              <a:buChar char="•"/>
              <a:tabLst>
                <a:tab pos="356870" algn="l"/>
              </a:tabLst>
            </a:pPr>
            <a:r>
              <a:rPr sz="2400" dirty="0">
                <a:latin typeface="Times New Roman"/>
                <a:cs typeface="Times New Roman"/>
              </a:rPr>
              <a:t>Providing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 conducive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physical</a:t>
            </a:r>
            <a:r>
              <a:rPr sz="2400" spc="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environment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includes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clothing, </a:t>
            </a:r>
            <a:r>
              <a:rPr sz="2400" dirty="0">
                <a:latin typeface="Times New Roman"/>
                <a:cs typeface="Times New Roman"/>
              </a:rPr>
              <a:t>shelter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etc.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all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 part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protection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Body.</a:t>
            </a:r>
            <a:endParaRPr sz="2400">
              <a:latin typeface="Times New Roman"/>
              <a:cs typeface="Times New Roman"/>
            </a:endParaRPr>
          </a:p>
          <a:p>
            <a:pPr marL="12700">
              <a:spcBef>
                <a:spcPts val="575"/>
              </a:spcBef>
            </a:pPr>
            <a:r>
              <a:rPr sz="24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Right</a:t>
            </a:r>
            <a:r>
              <a:rPr sz="2400" b="1" u="sng" spc="-3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Utilisation</a:t>
            </a:r>
            <a:r>
              <a:rPr sz="2400" b="1" u="sng" spc="-3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of</a:t>
            </a:r>
            <a:r>
              <a:rPr sz="24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the</a:t>
            </a:r>
            <a:r>
              <a:rPr sz="2400" b="1" u="sng" spc="-3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sng" spc="-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Body</a:t>
            </a:r>
            <a:endParaRPr sz="2400">
              <a:latin typeface="Times New Roman"/>
              <a:cs typeface="Times New Roman"/>
            </a:endParaRPr>
          </a:p>
          <a:p>
            <a:pPr marL="354330" marR="5080" indent="-342265" algn="just">
              <a:spcBef>
                <a:spcPts val="580"/>
              </a:spcBef>
              <a:buFont typeface="Arial MT"/>
              <a:buChar char="•"/>
              <a:tabLst>
                <a:tab pos="356870" algn="l"/>
              </a:tabLst>
            </a:pPr>
            <a:r>
              <a:rPr sz="2400" dirty="0">
                <a:latin typeface="Times New Roman"/>
                <a:cs typeface="Times New Roman"/>
              </a:rPr>
              <a:t>Right</a:t>
            </a:r>
            <a:r>
              <a:rPr sz="2400" spc="114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utilization</a:t>
            </a:r>
            <a:r>
              <a:rPr sz="2400" spc="1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1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1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Body</a:t>
            </a:r>
            <a:r>
              <a:rPr sz="2400" spc="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would</a:t>
            </a:r>
            <a:r>
              <a:rPr sz="2400" spc="1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mean</a:t>
            </a:r>
            <a:r>
              <a:rPr sz="2400" spc="1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that</a:t>
            </a:r>
            <a:r>
              <a:rPr sz="2400" spc="10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it</a:t>
            </a:r>
            <a:r>
              <a:rPr sz="2400" spc="114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1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used</a:t>
            </a:r>
            <a:r>
              <a:rPr sz="2400" spc="10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11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the 	</a:t>
            </a:r>
            <a:r>
              <a:rPr sz="2400" dirty="0">
                <a:latin typeface="Times New Roman"/>
                <a:cs typeface="Times New Roman"/>
              </a:rPr>
              <a:t>process</a:t>
            </a:r>
            <a:r>
              <a:rPr sz="2400" spc="3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3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fulfilling</a:t>
            </a:r>
            <a:r>
              <a:rPr sz="2400" spc="3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human</a:t>
            </a:r>
            <a:r>
              <a:rPr sz="2400" spc="3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aspiration,</a:t>
            </a:r>
            <a:r>
              <a:rPr sz="2400" spc="3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which</a:t>
            </a:r>
            <a:r>
              <a:rPr sz="2400" spc="3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2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basically</a:t>
            </a:r>
            <a:r>
              <a:rPr sz="2400" spc="254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the 	</a:t>
            </a:r>
            <a:r>
              <a:rPr sz="2400" dirty="0">
                <a:latin typeface="Times New Roman"/>
                <a:cs typeface="Times New Roman"/>
              </a:rPr>
              <a:t>need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Self.</a:t>
            </a:r>
            <a:endParaRPr sz="2400">
              <a:latin typeface="Times New Roman"/>
              <a:cs typeface="Times New Roman"/>
            </a:endParaRPr>
          </a:p>
          <a:p>
            <a:pPr marL="354330" marR="12065" indent="-342265" algn="just">
              <a:spcBef>
                <a:spcPts val="580"/>
              </a:spcBef>
              <a:buFont typeface="Arial MT"/>
              <a:buChar char="•"/>
              <a:tabLst>
                <a:tab pos="356870" algn="l"/>
              </a:tabLst>
            </a:pPr>
            <a:r>
              <a:rPr sz="2400" dirty="0">
                <a:latin typeface="Times New Roman"/>
                <a:cs typeface="Times New Roman"/>
              </a:rPr>
              <a:t>If</a:t>
            </a:r>
            <a:r>
              <a:rPr sz="2400" spc="2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one</a:t>
            </a:r>
            <a:r>
              <a:rPr sz="2400" spc="1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204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using</a:t>
            </a:r>
            <a:r>
              <a:rPr sz="2400" spc="1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2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Body</a:t>
            </a:r>
            <a:r>
              <a:rPr sz="2400" spc="1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204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204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process</a:t>
            </a:r>
            <a:r>
              <a:rPr sz="2400" spc="2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1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fulfilling</a:t>
            </a:r>
            <a:r>
              <a:rPr sz="2400" spc="1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20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needs 	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Self,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it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right</a:t>
            </a:r>
            <a:r>
              <a:rPr sz="2400" spc="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utilization</a:t>
            </a:r>
            <a:r>
              <a:rPr sz="2400" spc="-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Body.</a:t>
            </a:r>
            <a:endParaRPr sz="2400">
              <a:latin typeface="Times New Roman"/>
              <a:cs typeface="Times New Roman"/>
            </a:endParaRPr>
          </a:p>
          <a:p>
            <a:pPr marL="354330" marR="10160" indent="-342265" algn="just">
              <a:spcBef>
                <a:spcPts val="580"/>
              </a:spcBef>
              <a:buFont typeface="Arial MT"/>
              <a:buChar char="•"/>
              <a:tabLst>
                <a:tab pos="356870" algn="l"/>
              </a:tabLst>
            </a:pPr>
            <a:r>
              <a:rPr sz="2400" dirty="0">
                <a:latin typeface="Times New Roman"/>
                <a:cs typeface="Times New Roman"/>
              </a:rPr>
              <a:t>It</a:t>
            </a:r>
            <a:r>
              <a:rPr sz="2400" spc="1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would</a:t>
            </a:r>
            <a:r>
              <a:rPr sz="2400" spc="1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include</a:t>
            </a:r>
            <a:r>
              <a:rPr sz="2400" spc="1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work</a:t>
            </a:r>
            <a:r>
              <a:rPr sz="2400" spc="1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with</a:t>
            </a:r>
            <a:r>
              <a:rPr sz="2400" spc="1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rest</a:t>
            </a:r>
            <a:r>
              <a:rPr sz="2400" spc="1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1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nature</a:t>
            </a:r>
            <a:r>
              <a:rPr sz="2400" spc="1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1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produce</a:t>
            </a:r>
            <a:r>
              <a:rPr sz="2400" spc="15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physical 	</a:t>
            </a:r>
            <a:r>
              <a:rPr sz="2400" dirty="0">
                <a:latin typeface="Times New Roman"/>
                <a:cs typeface="Times New Roman"/>
              </a:rPr>
              <a:t>facility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required for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Body.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09600" y="990600"/>
            <a:ext cx="11503356" cy="4671792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algn="just">
              <a:spcBef>
                <a:spcPts val="110"/>
              </a:spcBef>
            </a:pPr>
            <a:r>
              <a:rPr sz="22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Revisiting</a:t>
            </a:r>
            <a:r>
              <a:rPr sz="2200" b="1" u="sng" spc="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2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Prosperity</a:t>
            </a:r>
            <a:r>
              <a:rPr sz="2200" b="1" u="sng" spc="3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2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in</a:t>
            </a:r>
            <a:r>
              <a:rPr sz="2200" b="1" u="sng" spc="1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2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the</a:t>
            </a:r>
            <a:r>
              <a:rPr sz="2200" b="1" u="sng" spc="4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2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Light</a:t>
            </a:r>
            <a:r>
              <a:rPr sz="2200" b="1" u="sng" spc="4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2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of</a:t>
            </a:r>
            <a:r>
              <a:rPr sz="2200" b="1" u="sng" spc="5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2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the</a:t>
            </a:r>
            <a:r>
              <a:rPr sz="2200" b="1" u="sng" spc="1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2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Harmony</a:t>
            </a:r>
            <a:r>
              <a:rPr sz="2200" b="1" u="sng" spc="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2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between</a:t>
            </a:r>
            <a:r>
              <a:rPr sz="2200" b="1" u="sng" spc="2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2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the</a:t>
            </a:r>
            <a:r>
              <a:rPr sz="2200" b="1" u="sng" spc="4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200" b="1" u="sng" spc="-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Self</a:t>
            </a:r>
            <a:endParaRPr sz="2200" dirty="0">
              <a:latin typeface="Times New Roman"/>
              <a:cs typeface="Times New Roman"/>
            </a:endParaRPr>
          </a:p>
          <a:p>
            <a:pPr marL="356870" algn="just"/>
            <a:r>
              <a:rPr sz="22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and</a:t>
            </a:r>
            <a:r>
              <a:rPr sz="22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2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the</a:t>
            </a:r>
            <a:r>
              <a:rPr sz="2200" b="1" u="sng" spc="-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Body</a:t>
            </a:r>
            <a:endParaRPr sz="2200" dirty="0">
              <a:latin typeface="Times New Roman"/>
              <a:cs typeface="Times New Roman"/>
            </a:endParaRPr>
          </a:p>
          <a:p>
            <a:pPr marL="356870" marR="5080" indent="-344805" algn="just">
              <a:spcBef>
                <a:spcPts val="530"/>
              </a:spcBef>
              <a:buFont typeface="Arial MT"/>
              <a:buChar char="•"/>
              <a:tabLst>
                <a:tab pos="356870" algn="l"/>
              </a:tabLst>
            </a:pP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5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need</a:t>
            </a:r>
            <a:r>
              <a:rPr sz="2200" spc="7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for</a:t>
            </a:r>
            <a:r>
              <a:rPr sz="2200" spc="6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5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physical</a:t>
            </a:r>
            <a:r>
              <a:rPr sz="2200" spc="6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facility</a:t>
            </a:r>
            <a:r>
              <a:rPr sz="2200" spc="5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is</a:t>
            </a:r>
            <a:r>
              <a:rPr sz="2200" spc="6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essentially</a:t>
            </a:r>
            <a:r>
              <a:rPr sz="2200" spc="6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related</a:t>
            </a:r>
            <a:r>
              <a:rPr sz="2200" spc="6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to</a:t>
            </a:r>
            <a:r>
              <a:rPr sz="2200" spc="45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fulfillment </a:t>
            </a:r>
            <a:r>
              <a:rPr sz="2200" dirty="0">
                <a:latin typeface="Times New Roman"/>
                <a:cs typeface="Times New Roman"/>
              </a:rPr>
              <a:t>of</a:t>
            </a:r>
            <a:r>
              <a:rPr sz="2200" spc="15" dirty="0">
                <a:latin typeface="Times New Roman"/>
                <a:cs typeface="Times New Roman"/>
              </a:rPr>
              <a:t>  </a:t>
            </a:r>
            <a:r>
              <a:rPr sz="2200" dirty="0">
                <a:latin typeface="Times New Roman"/>
                <a:cs typeface="Times New Roman"/>
              </a:rPr>
              <a:t>this  feeling  of</a:t>
            </a:r>
            <a:r>
              <a:rPr sz="2200" spc="5" dirty="0">
                <a:latin typeface="Times New Roman"/>
                <a:cs typeface="Times New Roman"/>
              </a:rPr>
              <a:t>  </a:t>
            </a:r>
            <a:r>
              <a:rPr sz="2200" dirty="0">
                <a:latin typeface="Times New Roman"/>
                <a:cs typeface="Times New Roman"/>
              </a:rPr>
              <a:t>responsibility</a:t>
            </a:r>
            <a:r>
              <a:rPr sz="2200" spc="5" dirty="0">
                <a:latin typeface="Times New Roman"/>
                <a:cs typeface="Times New Roman"/>
              </a:rPr>
              <a:t>  </a:t>
            </a:r>
            <a:r>
              <a:rPr sz="2200" dirty="0">
                <a:latin typeface="Times New Roman"/>
                <a:cs typeface="Times New Roman"/>
              </a:rPr>
              <a:t>towards</a:t>
            </a:r>
            <a:r>
              <a:rPr sz="2200" spc="10" dirty="0">
                <a:latin typeface="Times New Roman"/>
                <a:cs typeface="Times New Roman"/>
              </a:rPr>
              <a:t> 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15" dirty="0">
                <a:latin typeface="Times New Roman"/>
                <a:cs typeface="Times New Roman"/>
              </a:rPr>
              <a:t>  </a:t>
            </a:r>
            <a:r>
              <a:rPr sz="2200" dirty="0">
                <a:latin typeface="Times New Roman"/>
                <a:cs typeface="Times New Roman"/>
              </a:rPr>
              <a:t>Body,</a:t>
            </a:r>
            <a:r>
              <a:rPr sz="2200" spc="54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i.e.</a:t>
            </a:r>
            <a:r>
              <a:rPr sz="2200" spc="10" dirty="0">
                <a:latin typeface="Times New Roman"/>
                <a:cs typeface="Times New Roman"/>
              </a:rPr>
              <a:t>  </a:t>
            </a:r>
            <a:r>
              <a:rPr sz="2200" dirty="0">
                <a:latin typeface="Times New Roman"/>
                <a:cs typeface="Times New Roman"/>
              </a:rPr>
              <a:t>we</a:t>
            </a:r>
            <a:r>
              <a:rPr sz="2200" spc="5" dirty="0">
                <a:latin typeface="Times New Roman"/>
                <a:cs typeface="Times New Roman"/>
              </a:rPr>
              <a:t>  </a:t>
            </a:r>
            <a:r>
              <a:rPr sz="2200" spc="-20" dirty="0">
                <a:latin typeface="Times New Roman"/>
                <a:cs typeface="Times New Roman"/>
              </a:rPr>
              <a:t>need </a:t>
            </a:r>
            <a:r>
              <a:rPr sz="2200" dirty="0">
                <a:latin typeface="Times New Roman"/>
                <a:cs typeface="Times New Roman"/>
              </a:rPr>
              <a:t>physical</a:t>
            </a:r>
            <a:r>
              <a:rPr sz="2200" spc="204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facility</a:t>
            </a:r>
            <a:r>
              <a:rPr sz="2200" spc="18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for</a:t>
            </a:r>
            <a:r>
              <a:rPr sz="2200" spc="204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nurturing</a:t>
            </a:r>
            <a:r>
              <a:rPr sz="2200" spc="18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19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Body</a:t>
            </a:r>
            <a:r>
              <a:rPr sz="2200" spc="17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(food...),</a:t>
            </a:r>
            <a:r>
              <a:rPr sz="2200" spc="19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for</a:t>
            </a:r>
            <a:r>
              <a:rPr sz="2200" spc="18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protecting</a:t>
            </a:r>
            <a:r>
              <a:rPr sz="2200" spc="180" dirty="0">
                <a:latin typeface="Times New Roman"/>
                <a:cs typeface="Times New Roman"/>
              </a:rPr>
              <a:t> </a:t>
            </a:r>
            <a:r>
              <a:rPr sz="2200" spc="-25" dirty="0">
                <a:latin typeface="Times New Roman"/>
                <a:cs typeface="Times New Roman"/>
              </a:rPr>
              <a:t>the </a:t>
            </a:r>
            <a:r>
              <a:rPr sz="2200" dirty="0">
                <a:latin typeface="Times New Roman"/>
                <a:cs typeface="Times New Roman"/>
              </a:rPr>
              <a:t>Body</a:t>
            </a:r>
            <a:r>
              <a:rPr sz="2200" spc="285" dirty="0">
                <a:latin typeface="Times New Roman"/>
                <a:cs typeface="Times New Roman"/>
              </a:rPr>
              <a:t>  </a:t>
            </a:r>
            <a:r>
              <a:rPr sz="2200" dirty="0">
                <a:latin typeface="Times New Roman"/>
                <a:cs typeface="Times New Roman"/>
              </a:rPr>
              <a:t>(clothes,</a:t>
            </a:r>
            <a:r>
              <a:rPr sz="2200" spc="295" dirty="0">
                <a:latin typeface="Times New Roman"/>
                <a:cs typeface="Times New Roman"/>
              </a:rPr>
              <a:t>  </a:t>
            </a:r>
            <a:r>
              <a:rPr sz="2200" dirty="0">
                <a:latin typeface="Times New Roman"/>
                <a:cs typeface="Times New Roman"/>
              </a:rPr>
              <a:t>shelter...)</a:t>
            </a:r>
            <a:r>
              <a:rPr sz="2200" spc="290" dirty="0">
                <a:latin typeface="Times New Roman"/>
                <a:cs typeface="Times New Roman"/>
              </a:rPr>
              <a:t>  </a:t>
            </a:r>
            <a:r>
              <a:rPr sz="2200" dirty="0">
                <a:latin typeface="Times New Roman"/>
                <a:cs typeface="Times New Roman"/>
              </a:rPr>
              <a:t>and</a:t>
            </a:r>
            <a:r>
              <a:rPr sz="2200" spc="300" dirty="0">
                <a:latin typeface="Times New Roman"/>
                <a:cs typeface="Times New Roman"/>
              </a:rPr>
              <a:t>  </a:t>
            </a:r>
            <a:r>
              <a:rPr sz="2200" dirty="0">
                <a:latin typeface="Times New Roman"/>
                <a:cs typeface="Times New Roman"/>
              </a:rPr>
              <a:t>for</a:t>
            </a:r>
            <a:r>
              <a:rPr sz="2200" spc="290" dirty="0">
                <a:latin typeface="Times New Roman"/>
                <a:cs typeface="Times New Roman"/>
              </a:rPr>
              <a:t>  </a:t>
            </a:r>
            <a:r>
              <a:rPr sz="2200" dirty="0">
                <a:latin typeface="Times New Roman"/>
                <a:cs typeface="Times New Roman"/>
              </a:rPr>
              <a:t>rightly</a:t>
            </a:r>
            <a:r>
              <a:rPr sz="2200" spc="295" dirty="0">
                <a:latin typeface="Times New Roman"/>
                <a:cs typeface="Times New Roman"/>
              </a:rPr>
              <a:t>  </a:t>
            </a:r>
            <a:r>
              <a:rPr sz="2200" dirty="0">
                <a:latin typeface="Times New Roman"/>
                <a:cs typeface="Times New Roman"/>
              </a:rPr>
              <a:t>utilizing</a:t>
            </a:r>
            <a:r>
              <a:rPr sz="2200" spc="290" dirty="0">
                <a:latin typeface="Times New Roman"/>
                <a:cs typeface="Times New Roman"/>
              </a:rPr>
              <a:t> 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300" dirty="0">
                <a:latin typeface="Times New Roman"/>
                <a:cs typeface="Times New Roman"/>
              </a:rPr>
              <a:t>  </a:t>
            </a:r>
            <a:r>
              <a:rPr sz="2200" spc="-20" dirty="0">
                <a:latin typeface="Times New Roman"/>
                <a:cs typeface="Times New Roman"/>
              </a:rPr>
              <a:t>Body </a:t>
            </a:r>
            <a:r>
              <a:rPr sz="2200" dirty="0">
                <a:latin typeface="Times New Roman"/>
                <a:cs typeface="Times New Roman"/>
              </a:rPr>
              <a:t>(instruments...)</a:t>
            </a:r>
            <a:r>
              <a:rPr sz="2200" spc="-7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and</a:t>
            </a:r>
            <a:r>
              <a:rPr sz="2200" spc="-2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that‟s</a:t>
            </a:r>
            <a:r>
              <a:rPr sz="2200" spc="-65" dirty="0">
                <a:latin typeface="Times New Roman"/>
                <a:cs typeface="Times New Roman"/>
              </a:rPr>
              <a:t> </a:t>
            </a:r>
            <a:r>
              <a:rPr sz="2200" spc="-25" dirty="0">
                <a:latin typeface="Times New Roman"/>
                <a:cs typeface="Times New Roman"/>
              </a:rPr>
              <a:t>it.</a:t>
            </a:r>
            <a:endParaRPr sz="2200" dirty="0">
              <a:latin typeface="Times New Roman"/>
              <a:cs typeface="Times New Roman"/>
            </a:endParaRPr>
          </a:p>
          <a:p>
            <a:pPr marL="356870" marR="5715" indent="-344805" algn="just">
              <a:spcBef>
                <a:spcPts val="535"/>
              </a:spcBef>
              <a:buFont typeface="Arial MT"/>
              <a:buChar char="•"/>
              <a:tabLst>
                <a:tab pos="356870" algn="l"/>
              </a:tabLst>
            </a:pPr>
            <a:r>
              <a:rPr sz="2200" dirty="0">
                <a:latin typeface="Times New Roman"/>
                <a:cs typeface="Times New Roman"/>
              </a:rPr>
              <a:t>And</a:t>
            </a:r>
            <a:r>
              <a:rPr sz="2200" spc="459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if</a:t>
            </a:r>
            <a:r>
              <a:rPr sz="2200" spc="44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we</a:t>
            </a:r>
            <a:r>
              <a:rPr sz="2200" spc="434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cansee</a:t>
            </a:r>
            <a:r>
              <a:rPr sz="2200" spc="44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this</a:t>
            </a:r>
            <a:r>
              <a:rPr sz="2200" spc="434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clearly,</a:t>
            </a:r>
            <a:r>
              <a:rPr sz="2200" spc="46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we</a:t>
            </a:r>
            <a:r>
              <a:rPr sz="2200" spc="434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can</a:t>
            </a:r>
            <a:r>
              <a:rPr sz="2200" spc="434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also</a:t>
            </a:r>
            <a:r>
              <a:rPr sz="2200" spc="44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see</a:t>
            </a:r>
            <a:r>
              <a:rPr sz="2200" spc="44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that</a:t>
            </a:r>
            <a:r>
              <a:rPr sz="2200" spc="44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440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physical </a:t>
            </a:r>
            <a:r>
              <a:rPr sz="2200" dirty="0">
                <a:latin typeface="Times New Roman"/>
                <a:cs typeface="Times New Roman"/>
              </a:rPr>
              <a:t>facility</a:t>
            </a:r>
            <a:r>
              <a:rPr sz="2200" spc="28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required</a:t>
            </a:r>
            <a:r>
              <a:rPr sz="2200" spc="31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to</a:t>
            </a:r>
            <a:r>
              <a:rPr sz="2200" spc="30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ensure</a:t>
            </a:r>
            <a:r>
              <a:rPr sz="2200" spc="28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each</a:t>
            </a:r>
            <a:r>
              <a:rPr sz="2200" spc="27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one</a:t>
            </a:r>
            <a:r>
              <a:rPr sz="2200" spc="28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of</a:t>
            </a:r>
            <a:r>
              <a:rPr sz="2200" spc="28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them</a:t>
            </a:r>
            <a:r>
              <a:rPr sz="2200" spc="27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is</a:t>
            </a:r>
            <a:r>
              <a:rPr sz="2200" spc="28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required</a:t>
            </a:r>
            <a:r>
              <a:rPr sz="2200" spc="31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in</a:t>
            </a:r>
            <a:r>
              <a:rPr sz="2200" spc="275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limited quantity.</a:t>
            </a:r>
            <a:r>
              <a:rPr sz="2200" spc="-6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Hence,</a:t>
            </a:r>
            <a:r>
              <a:rPr sz="2200" spc="-3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prosperity</a:t>
            </a:r>
            <a:r>
              <a:rPr sz="2200" spc="-7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is</a:t>
            </a:r>
            <a:r>
              <a:rPr sz="2200" spc="-3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very</a:t>
            </a:r>
            <a:r>
              <a:rPr sz="2200" spc="-1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much</a:t>
            </a:r>
            <a:r>
              <a:rPr sz="2200" spc="-20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possible.</a:t>
            </a:r>
            <a:endParaRPr sz="2200" dirty="0">
              <a:latin typeface="Times New Roman"/>
              <a:cs typeface="Times New Roman"/>
            </a:endParaRPr>
          </a:p>
          <a:p>
            <a:pPr marL="357505" indent="-344805" algn="just">
              <a:spcBef>
                <a:spcPts val="535"/>
              </a:spcBef>
              <a:buFont typeface="Arial MT"/>
              <a:buChar char="•"/>
              <a:tabLst>
                <a:tab pos="357505" algn="l"/>
              </a:tabLst>
            </a:pPr>
            <a:r>
              <a:rPr sz="2200" dirty="0">
                <a:latin typeface="Times New Roman"/>
                <a:cs typeface="Times New Roman"/>
              </a:rPr>
              <a:t>As</a:t>
            </a:r>
            <a:r>
              <a:rPr sz="2200" spc="31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an</a:t>
            </a:r>
            <a:r>
              <a:rPr sz="2200" spc="31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exercise,</a:t>
            </a:r>
            <a:r>
              <a:rPr sz="2200" spc="31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one</a:t>
            </a:r>
            <a:r>
              <a:rPr sz="2200" spc="31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can</a:t>
            </a:r>
            <a:r>
              <a:rPr sz="2200" spc="31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list</a:t>
            </a:r>
            <a:r>
              <a:rPr sz="2200" spc="32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all</a:t>
            </a:r>
            <a:r>
              <a:rPr sz="2200" spc="30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29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physical</a:t>
            </a:r>
            <a:r>
              <a:rPr sz="2200" spc="33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facilities</a:t>
            </a:r>
            <a:r>
              <a:rPr sz="2200" spc="32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required</a:t>
            </a:r>
            <a:r>
              <a:rPr sz="2200" spc="320" dirty="0">
                <a:latin typeface="Times New Roman"/>
                <a:cs typeface="Times New Roman"/>
              </a:rPr>
              <a:t> </a:t>
            </a:r>
            <a:r>
              <a:rPr sz="2200" spc="-25" dirty="0">
                <a:latin typeface="Times New Roman"/>
                <a:cs typeface="Times New Roman"/>
              </a:rPr>
              <a:t>for</a:t>
            </a:r>
            <a:endParaRPr sz="2200" dirty="0">
              <a:latin typeface="Times New Roman"/>
              <a:cs typeface="Times New Roman"/>
            </a:endParaRPr>
          </a:p>
          <a:p>
            <a:pPr marL="356870" algn="just"/>
            <a:r>
              <a:rPr sz="2200" dirty="0">
                <a:latin typeface="Times New Roman"/>
                <a:cs typeface="Times New Roman"/>
              </a:rPr>
              <a:t>these</a:t>
            </a:r>
            <a:r>
              <a:rPr sz="2200" spc="-3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three</a:t>
            </a:r>
            <a:r>
              <a:rPr sz="2200" spc="-3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purposes,</a:t>
            </a:r>
            <a:r>
              <a:rPr sz="2200" spc="-5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and</a:t>
            </a:r>
            <a:r>
              <a:rPr sz="2200" spc="-2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see</a:t>
            </a:r>
            <a:r>
              <a:rPr sz="2200" spc="-3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whether</a:t>
            </a:r>
            <a:r>
              <a:rPr sz="2200" spc="-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they</a:t>
            </a:r>
            <a:r>
              <a:rPr sz="2200" spc="-3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are</a:t>
            </a:r>
            <a:r>
              <a:rPr sz="2200" spc="-15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limited.</a:t>
            </a:r>
            <a:endParaRPr sz="2200" dirty="0">
              <a:latin typeface="Times New Roman"/>
              <a:cs typeface="Times New Roman"/>
            </a:endParaRPr>
          </a:p>
          <a:p>
            <a:pPr marL="356870" marR="5080" indent="-344805" algn="just">
              <a:spcBef>
                <a:spcPts val="530"/>
              </a:spcBef>
              <a:buFont typeface="Arial MT"/>
              <a:buChar char="•"/>
              <a:tabLst>
                <a:tab pos="356870" algn="l"/>
              </a:tabLst>
            </a:pPr>
            <a:r>
              <a:rPr sz="2200" dirty="0">
                <a:latin typeface="Times New Roman"/>
                <a:cs typeface="Times New Roman"/>
              </a:rPr>
              <a:t>Next,</a:t>
            </a:r>
            <a:r>
              <a:rPr sz="2200" spc="4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one</a:t>
            </a:r>
            <a:r>
              <a:rPr sz="2200" spc="4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can</a:t>
            </a:r>
            <a:r>
              <a:rPr sz="2200" spc="4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assess</a:t>
            </a:r>
            <a:r>
              <a:rPr sz="2200" spc="2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2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available</a:t>
            </a:r>
            <a:r>
              <a:rPr sz="2200" spc="4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facilities,</a:t>
            </a:r>
            <a:r>
              <a:rPr sz="2200" spc="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and</a:t>
            </a:r>
            <a:r>
              <a:rPr sz="2200" spc="2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see</a:t>
            </a:r>
            <a:r>
              <a:rPr sz="2200" spc="2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if</a:t>
            </a:r>
            <a:r>
              <a:rPr sz="2200" spc="2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they</a:t>
            </a:r>
            <a:r>
              <a:rPr sz="2200" spc="2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are</a:t>
            </a:r>
            <a:r>
              <a:rPr sz="2200" spc="40" dirty="0">
                <a:latin typeface="Times New Roman"/>
                <a:cs typeface="Times New Roman"/>
              </a:rPr>
              <a:t> </a:t>
            </a:r>
            <a:r>
              <a:rPr sz="2200" spc="-20" dirty="0">
                <a:latin typeface="Times New Roman"/>
                <a:cs typeface="Times New Roman"/>
              </a:rPr>
              <a:t>more </a:t>
            </a:r>
            <a:r>
              <a:rPr sz="2200" dirty="0">
                <a:latin typeface="Times New Roman"/>
                <a:cs typeface="Times New Roman"/>
              </a:rPr>
              <a:t>than</a:t>
            </a:r>
            <a:r>
              <a:rPr sz="2200" spc="17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required.</a:t>
            </a:r>
            <a:r>
              <a:rPr sz="2200" spc="19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If</a:t>
            </a:r>
            <a:r>
              <a:rPr sz="2200" spc="20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not,</a:t>
            </a:r>
            <a:r>
              <a:rPr sz="2200" spc="19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then</a:t>
            </a:r>
            <a:r>
              <a:rPr sz="2200" spc="17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how</a:t>
            </a:r>
            <a:r>
              <a:rPr sz="2200" spc="17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much</a:t>
            </a:r>
            <a:r>
              <a:rPr sz="2200" spc="22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more</a:t>
            </a:r>
            <a:r>
              <a:rPr sz="2200" spc="20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will</a:t>
            </a:r>
            <a:r>
              <a:rPr sz="2200" spc="20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be</a:t>
            </a:r>
            <a:r>
              <a:rPr sz="2200" spc="17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required</a:t>
            </a:r>
            <a:r>
              <a:rPr sz="2200" spc="20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can</a:t>
            </a:r>
            <a:r>
              <a:rPr sz="2200" spc="190" dirty="0">
                <a:latin typeface="Times New Roman"/>
                <a:cs typeface="Times New Roman"/>
              </a:rPr>
              <a:t> </a:t>
            </a:r>
            <a:r>
              <a:rPr sz="2200" spc="-25" dirty="0">
                <a:latin typeface="Times New Roman"/>
                <a:cs typeface="Times New Roman"/>
              </a:rPr>
              <a:t>be </a:t>
            </a:r>
            <a:r>
              <a:rPr sz="2200" dirty="0">
                <a:latin typeface="Times New Roman"/>
                <a:cs typeface="Times New Roman"/>
              </a:rPr>
              <a:t>worked</a:t>
            </a:r>
            <a:r>
              <a:rPr sz="2200" spc="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out.</a:t>
            </a:r>
            <a:r>
              <a:rPr sz="2200" spc="-7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This</a:t>
            </a:r>
            <a:r>
              <a:rPr sz="2200" spc="-4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will</a:t>
            </a:r>
            <a:r>
              <a:rPr sz="2200" spc="-1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clearly</a:t>
            </a:r>
            <a:r>
              <a:rPr sz="2200" spc="-6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give</a:t>
            </a:r>
            <a:r>
              <a:rPr sz="2200" spc="2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 vision</a:t>
            </a:r>
            <a:r>
              <a:rPr sz="2200" spc="-5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for</a:t>
            </a:r>
            <a:r>
              <a:rPr sz="2200" spc="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ensuring</a:t>
            </a:r>
            <a:r>
              <a:rPr sz="2200" spc="-65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prosperity.</a:t>
            </a:r>
            <a:endParaRPr sz="2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xfrm>
            <a:off x="2262188" y="2274773"/>
            <a:ext cx="4888254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7200" dirty="0">
                <a:latin typeface="Times New Roman"/>
                <a:cs typeface="Times New Roman"/>
              </a:rPr>
              <a:t>MODULE </a:t>
            </a:r>
            <a:r>
              <a:rPr sz="7200" spc="-50" dirty="0">
                <a:latin typeface="Times New Roman"/>
                <a:cs typeface="Times New Roman"/>
              </a:rPr>
              <a:t>2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subTitle" idx="4"/>
          </p:nvPr>
        </p:nvSpPr>
        <p:spPr>
          <a:xfrm>
            <a:off x="1592247" y="3894202"/>
            <a:ext cx="6227492" cy="996427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indent="337820">
              <a:spcBef>
                <a:spcPts val="90"/>
              </a:spcBef>
            </a:pPr>
            <a:r>
              <a:rPr b="1" dirty="0">
                <a:latin typeface="Times New Roman"/>
                <a:cs typeface="Times New Roman"/>
              </a:rPr>
              <a:t>Understanding</a:t>
            </a:r>
            <a:r>
              <a:rPr b="1" spc="-110" dirty="0">
                <a:latin typeface="Times New Roman"/>
                <a:cs typeface="Times New Roman"/>
              </a:rPr>
              <a:t> </a:t>
            </a:r>
            <a:r>
              <a:rPr b="1" dirty="0">
                <a:latin typeface="Times New Roman"/>
                <a:cs typeface="Times New Roman"/>
              </a:rPr>
              <a:t>Harmony</a:t>
            </a:r>
            <a:r>
              <a:rPr b="1" spc="-90" dirty="0">
                <a:latin typeface="Times New Roman"/>
                <a:cs typeface="Times New Roman"/>
              </a:rPr>
              <a:t> </a:t>
            </a:r>
            <a:r>
              <a:rPr b="1" dirty="0">
                <a:latin typeface="Times New Roman"/>
                <a:cs typeface="Times New Roman"/>
              </a:rPr>
              <a:t>in</a:t>
            </a:r>
            <a:r>
              <a:rPr b="1" spc="-130" dirty="0">
                <a:latin typeface="Times New Roman"/>
                <a:cs typeface="Times New Roman"/>
              </a:rPr>
              <a:t> </a:t>
            </a:r>
            <a:r>
              <a:rPr b="1" spc="-25" dirty="0">
                <a:latin typeface="Times New Roman"/>
                <a:cs typeface="Times New Roman"/>
              </a:rPr>
              <a:t>the </a:t>
            </a:r>
            <a:r>
              <a:rPr b="1" dirty="0">
                <a:latin typeface="Times New Roman"/>
                <a:cs typeface="Times New Roman"/>
              </a:rPr>
              <a:t>Human</a:t>
            </a:r>
            <a:r>
              <a:rPr b="1" spc="-20" dirty="0">
                <a:latin typeface="Times New Roman"/>
                <a:cs typeface="Times New Roman"/>
              </a:rPr>
              <a:t> </a:t>
            </a:r>
            <a:r>
              <a:rPr b="1" dirty="0">
                <a:latin typeface="Times New Roman"/>
                <a:cs typeface="Times New Roman"/>
              </a:rPr>
              <a:t>Being</a:t>
            </a:r>
            <a:r>
              <a:rPr b="1" spc="-55" dirty="0">
                <a:latin typeface="Times New Roman"/>
                <a:cs typeface="Times New Roman"/>
              </a:rPr>
              <a:t> </a:t>
            </a:r>
            <a:r>
              <a:rPr b="1" dirty="0">
                <a:latin typeface="Times New Roman"/>
                <a:cs typeface="Times New Roman"/>
              </a:rPr>
              <a:t>-</a:t>
            </a:r>
            <a:r>
              <a:rPr b="1" spc="-90" dirty="0">
                <a:latin typeface="Times New Roman"/>
                <a:cs typeface="Times New Roman"/>
              </a:rPr>
              <a:t> </a:t>
            </a:r>
            <a:r>
              <a:rPr b="1" dirty="0">
                <a:latin typeface="Times New Roman"/>
                <a:cs typeface="Times New Roman"/>
              </a:rPr>
              <a:t>Harmony</a:t>
            </a:r>
            <a:r>
              <a:rPr b="1" spc="-10" dirty="0">
                <a:latin typeface="Times New Roman"/>
                <a:cs typeface="Times New Roman"/>
              </a:rPr>
              <a:t> </a:t>
            </a:r>
            <a:r>
              <a:rPr b="1" dirty="0">
                <a:latin typeface="Times New Roman"/>
                <a:cs typeface="Times New Roman"/>
              </a:rPr>
              <a:t>in</a:t>
            </a:r>
            <a:r>
              <a:rPr b="1" spc="-75" dirty="0">
                <a:latin typeface="Times New Roman"/>
                <a:cs typeface="Times New Roman"/>
              </a:rPr>
              <a:t> </a:t>
            </a:r>
            <a:r>
              <a:rPr b="1" spc="-10" dirty="0">
                <a:latin typeface="Times New Roman"/>
                <a:cs typeface="Times New Roman"/>
              </a:rPr>
              <a:t>Myself</a:t>
            </a:r>
            <a:endParaRPr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25145" y="1479170"/>
            <a:ext cx="475487" cy="338327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25145" y="1917776"/>
            <a:ext cx="475487" cy="338632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25145" y="2723389"/>
            <a:ext cx="475487" cy="338327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660705" y="1013269"/>
            <a:ext cx="8075930" cy="3758565"/>
          </a:xfrm>
          <a:prstGeom prst="rect">
            <a:avLst/>
          </a:prstGeom>
        </p:spPr>
        <p:txBody>
          <a:bodyPr vert="horz" wrap="square" lIns="0" tIns="86360" rIns="0" bIns="0" rtlCol="0">
            <a:spAutoFit/>
          </a:bodyPr>
          <a:lstStyle/>
          <a:p>
            <a:pPr marL="12700">
              <a:spcBef>
                <a:spcPts val="680"/>
              </a:spcBef>
            </a:pPr>
            <a:r>
              <a:rPr sz="24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My</a:t>
            </a:r>
            <a:r>
              <a:rPr sz="2400" b="1" u="sng" spc="-5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Participation</a:t>
            </a:r>
            <a:r>
              <a:rPr sz="2400" b="1" u="sng" spc="-1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sng" spc="-2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(Value)</a:t>
            </a:r>
            <a:r>
              <a:rPr sz="2400" b="1" u="sng" spc="-4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regarding</a:t>
            </a:r>
            <a:r>
              <a:rPr sz="2400" b="1" u="sng" spc="-6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Self</a:t>
            </a:r>
            <a:r>
              <a:rPr sz="2400" b="1" u="sng" spc="-4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and</a:t>
            </a:r>
            <a:r>
              <a:rPr sz="2400" b="1" u="sng" spc="-3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my</a:t>
            </a:r>
            <a:r>
              <a:rPr sz="2400" b="1" u="sng" spc="-2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sng" spc="-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Body</a:t>
            </a:r>
            <a:endParaRPr sz="2400">
              <a:latin typeface="Times New Roman"/>
              <a:cs typeface="Times New Roman"/>
            </a:endParaRPr>
          </a:p>
          <a:p>
            <a:pPr marL="326390" marR="1999614" indent="-314325">
              <a:lnSpc>
                <a:spcPct val="120100"/>
              </a:lnSpc>
              <a:buChar char="•"/>
              <a:tabLst>
                <a:tab pos="326390" algn="l"/>
                <a:tab pos="356870" algn="l"/>
              </a:tabLst>
            </a:pPr>
            <a:r>
              <a:rPr sz="2400" dirty="0">
                <a:latin typeface="Arial MT"/>
                <a:cs typeface="Arial MT"/>
              </a:rPr>
              <a:t>	</a:t>
            </a:r>
            <a:r>
              <a:rPr sz="2400" dirty="0">
                <a:latin typeface="Times New Roman"/>
                <a:cs typeface="Times New Roman"/>
              </a:rPr>
              <a:t>My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participation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(value)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with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my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Body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is: </a:t>
            </a:r>
            <a:r>
              <a:rPr sz="2400" dirty="0">
                <a:latin typeface="Times New Roman"/>
                <a:cs typeface="Times New Roman"/>
              </a:rPr>
              <a:t>Ensuring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feeling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self-</a:t>
            </a:r>
            <a:r>
              <a:rPr sz="2400" dirty="0">
                <a:latin typeface="Times New Roman"/>
                <a:cs typeface="Times New Roman"/>
              </a:rPr>
              <a:t>regulation</a:t>
            </a:r>
            <a:r>
              <a:rPr sz="2400" spc="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Self</a:t>
            </a:r>
            <a:endParaRPr sz="2400">
              <a:latin typeface="Times New Roman"/>
              <a:cs typeface="Times New Roman"/>
            </a:endParaRPr>
          </a:p>
          <a:p>
            <a:pPr marL="363220">
              <a:spcBef>
                <a:spcPts val="575"/>
              </a:spcBef>
            </a:pPr>
            <a:r>
              <a:rPr sz="2400" dirty="0">
                <a:latin typeface="Times New Roman"/>
                <a:cs typeface="Times New Roman"/>
              </a:rPr>
              <a:t>Ensuring</a:t>
            </a:r>
            <a:r>
              <a:rPr sz="2400" spc="254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2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nurturing,</a:t>
            </a:r>
            <a:r>
              <a:rPr sz="2400" spc="2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protection</a:t>
            </a:r>
            <a:r>
              <a:rPr sz="2400" spc="2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2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right</a:t>
            </a:r>
            <a:r>
              <a:rPr sz="2400" spc="2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utilization</a:t>
            </a:r>
            <a:r>
              <a:rPr sz="2400" spc="2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27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the</a:t>
            </a:r>
            <a:endParaRPr sz="2400">
              <a:latin typeface="Times New Roman"/>
              <a:cs typeface="Times New Roman"/>
            </a:endParaRPr>
          </a:p>
          <a:p>
            <a:pPr marL="356870">
              <a:spcBef>
                <a:spcPts val="5"/>
              </a:spcBef>
            </a:pPr>
            <a:r>
              <a:rPr sz="2400" spc="-20" dirty="0">
                <a:latin typeface="Times New Roman"/>
                <a:cs typeface="Times New Roman"/>
              </a:rPr>
              <a:t>Body</a:t>
            </a:r>
            <a:endParaRPr sz="2400">
              <a:latin typeface="Times New Roman"/>
              <a:cs typeface="Times New Roman"/>
            </a:endParaRPr>
          </a:p>
          <a:p>
            <a:pPr marL="356870" marR="8890" indent="20955">
              <a:spcBef>
                <a:spcPts val="575"/>
              </a:spcBef>
              <a:tabLst>
                <a:tab pos="3552190" algn="l"/>
                <a:tab pos="3765550" algn="l"/>
                <a:tab pos="5637530" algn="l"/>
                <a:tab pos="6393815" algn="l"/>
                <a:tab pos="7046595" algn="l"/>
              </a:tabLst>
            </a:pPr>
            <a:r>
              <a:rPr sz="2400" dirty="0">
                <a:latin typeface="Times New Roman"/>
                <a:cs typeface="Times New Roman"/>
              </a:rPr>
              <a:t>Ensuring</a:t>
            </a:r>
            <a:r>
              <a:rPr sz="2400" spc="3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36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production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50" dirty="0">
                <a:latin typeface="Times New Roman"/>
                <a:cs typeface="Times New Roman"/>
              </a:rPr>
              <a:t>/</a:t>
            </a:r>
            <a:r>
              <a:rPr sz="2400" dirty="0">
                <a:latin typeface="Times New Roman"/>
                <a:cs typeface="Times New Roman"/>
              </a:rPr>
              <a:t>	availability</a:t>
            </a:r>
            <a:r>
              <a:rPr sz="2400" spc="32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of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0" dirty="0">
                <a:latin typeface="Times New Roman"/>
                <a:cs typeface="Times New Roman"/>
              </a:rPr>
              <a:t>more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0" dirty="0">
                <a:latin typeface="Times New Roman"/>
                <a:cs typeface="Times New Roman"/>
              </a:rPr>
              <a:t>than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required </a:t>
            </a:r>
            <a:r>
              <a:rPr sz="2400" dirty="0">
                <a:latin typeface="Times New Roman"/>
                <a:cs typeface="Times New Roman"/>
              </a:rPr>
              <a:t>physical</a:t>
            </a:r>
            <a:r>
              <a:rPr sz="2400" spc="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facility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for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above</a:t>
            </a:r>
            <a:endParaRPr sz="2400">
              <a:latin typeface="Times New Roman"/>
              <a:cs typeface="Times New Roman"/>
            </a:endParaRPr>
          </a:p>
          <a:p>
            <a:pPr marL="356870" marR="7620" indent="-344805">
              <a:spcBef>
                <a:spcPts val="580"/>
              </a:spcBef>
              <a:buFont typeface="Arial MT"/>
              <a:buChar char="•"/>
              <a:tabLst>
                <a:tab pos="356870" algn="l"/>
              </a:tabLst>
            </a:pPr>
            <a:r>
              <a:rPr sz="2400" dirty="0">
                <a:latin typeface="Times New Roman"/>
                <a:cs typeface="Times New Roman"/>
              </a:rPr>
              <a:t>By</a:t>
            </a:r>
            <a:r>
              <a:rPr sz="2400" spc="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ensuring</a:t>
            </a:r>
            <a:r>
              <a:rPr sz="2400" spc="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these</a:t>
            </a:r>
            <a:r>
              <a:rPr sz="2400" spc="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three,</a:t>
            </a:r>
            <a:r>
              <a:rPr sz="2400" spc="1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Body</a:t>
            </a:r>
            <a:r>
              <a:rPr sz="2400" spc="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continues</a:t>
            </a:r>
            <a:r>
              <a:rPr sz="2400" spc="10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be</a:t>
            </a:r>
            <a:r>
              <a:rPr sz="2400" spc="1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9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harmony, </a:t>
            </a:r>
            <a:r>
              <a:rPr sz="2400" dirty="0">
                <a:latin typeface="Times New Roman"/>
                <a:cs typeface="Times New Roman"/>
              </a:rPr>
              <a:t>it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remains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spc="-30" dirty="0">
                <a:latin typeface="Times New Roman"/>
                <a:cs typeface="Times New Roman"/>
              </a:rPr>
              <a:t>healthy.</a:t>
            </a:r>
            <a:r>
              <a:rPr sz="2400" spc="-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one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also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has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feeling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prosperity.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03199" y="2144396"/>
            <a:ext cx="7294245" cy="1778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/>
              <a:t>THANK </a:t>
            </a:r>
            <a:r>
              <a:rPr spc="-125" dirty="0"/>
              <a:t>YOU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36778" y="559510"/>
            <a:ext cx="3156585" cy="904240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12700">
              <a:spcBef>
                <a:spcPts val="675"/>
              </a:spcBef>
            </a:pPr>
            <a:r>
              <a:rPr sz="24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Module</a:t>
            </a:r>
            <a:r>
              <a:rPr sz="2400" b="1" u="sng" spc="-5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sng" spc="-2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2:</a:t>
            </a:r>
            <a:endParaRPr sz="2400">
              <a:latin typeface="Times New Roman"/>
              <a:cs typeface="Times New Roman"/>
            </a:endParaRPr>
          </a:p>
          <a:p>
            <a:pPr marL="356870">
              <a:spcBef>
                <a:spcPts val="580"/>
              </a:spcBef>
              <a:tabLst>
                <a:tab pos="1277620" algn="l"/>
              </a:tabLst>
            </a:pPr>
            <a:r>
              <a:rPr sz="2400" spc="-10" dirty="0">
                <a:latin typeface="Times New Roman"/>
                <a:cs typeface="Times New Roman"/>
              </a:rPr>
              <a:t>Right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Understanding,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90594" y="1072719"/>
            <a:ext cx="156972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400" spc="-10" dirty="0">
                <a:latin typeface="Times New Roman"/>
                <a:cs typeface="Times New Roman"/>
              </a:rPr>
              <a:t>Relationship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735061" y="1072719"/>
            <a:ext cx="95758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400" spc="-10" dirty="0">
                <a:latin typeface="Times New Roman"/>
                <a:cs typeface="Times New Roman"/>
              </a:rPr>
              <a:t>Facility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6869" y="1439036"/>
            <a:ext cx="307022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  <a:tabLst>
                <a:tab pos="1417955" algn="l"/>
              </a:tabLst>
            </a:pPr>
            <a:r>
              <a:rPr sz="2400" spc="-10" dirty="0">
                <a:latin typeface="Times New Roman"/>
                <a:cs typeface="Times New Roman"/>
              </a:rPr>
              <a:t>(Holistic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Development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338320" y="1439036"/>
            <a:ext cx="46482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400" spc="-25" dirty="0">
                <a:latin typeface="Times New Roman"/>
                <a:cs typeface="Times New Roman"/>
              </a:rPr>
              <a:t>and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115815" y="1439036"/>
            <a:ext cx="39814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400" spc="-25" dirty="0">
                <a:latin typeface="Times New Roman"/>
                <a:cs typeface="Times New Roman"/>
              </a:rPr>
              <a:t>the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777610" y="1072719"/>
            <a:ext cx="1737360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  <a:tabLst>
                <a:tab pos="692150" algn="l"/>
              </a:tabLst>
            </a:pPr>
            <a:r>
              <a:rPr sz="2400" spc="-25" dirty="0">
                <a:latin typeface="Times New Roman"/>
                <a:cs typeface="Times New Roman"/>
              </a:rPr>
              <a:t>and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Physical</a:t>
            </a:r>
            <a:endParaRPr sz="2400">
              <a:latin typeface="Times New Roman"/>
              <a:cs typeface="Times New Roman"/>
            </a:endParaRPr>
          </a:p>
          <a:p>
            <a:pPr marL="60960">
              <a:spcBef>
                <a:spcPts val="5"/>
              </a:spcBef>
            </a:pPr>
            <a:r>
              <a:rPr sz="2400" spc="-20" dirty="0">
                <a:latin typeface="Times New Roman"/>
                <a:cs typeface="Times New Roman"/>
              </a:rPr>
              <a:t>Role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737984" y="1439036"/>
            <a:ext cx="194945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  <a:tabLst>
                <a:tab pos="600710" algn="l"/>
              </a:tabLst>
            </a:pPr>
            <a:r>
              <a:rPr sz="2400" spc="-25" dirty="0">
                <a:latin typeface="Times New Roman"/>
                <a:cs typeface="Times New Roman"/>
              </a:rPr>
              <a:t>of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Education)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956869" y="1804492"/>
            <a:ext cx="434784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  <a:tabLst>
                <a:tab pos="2064385" algn="l"/>
                <a:tab pos="3021965" algn="l"/>
              </a:tabLst>
            </a:pPr>
            <a:r>
              <a:rPr sz="2400" spc="-10" dirty="0">
                <a:latin typeface="Times New Roman"/>
                <a:cs typeface="Times New Roman"/>
              </a:rPr>
              <a:t>Understanding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Value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Education,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56868" y="2170938"/>
            <a:ext cx="7074534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  <a:tabLst>
                <a:tab pos="1158875" algn="l"/>
                <a:tab pos="1732280" algn="l"/>
                <a:tab pos="2640965" algn="l"/>
                <a:tab pos="4171315" algn="l"/>
                <a:tab pos="5796280" algn="l"/>
              </a:tabLst>
            </a:pPr>
            <a:r>
              <a:rPr sz="2400" spc="-10" dirty="0">
                <a:latin typeface="Times New Roman"/>
                <a:cs typeface="Times New Roman"/>
              </a:rPr>
              <a:t>Process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for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0" dirty="0">
                <a:latin typeface="Times New Roman"/>
                <a:cs typeface="Times New Roman"/>
              </a:rPr>
              <a:t>Value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Education,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Continuous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Happiness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536439" y="1804491"/>
            <a:ext cx="3151505" cy="7581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r">
              <a:spcBef>
                <a:spcPts val="100"/>
              </a:spcBef>
              <a:tabLst>
                <a:tab pos="2240915" algn="l"/>
                <a:tab pos="2752725" algn="l"/>
              </a:tabLst>
            </a:pPr>
            <a:r>
              <a:rPr sz="2400" spc="-10" dirty="0">
                <a:latin typeface="Times New Roman"/>
                <a:cs typeface="Times New Roman"/>
              </a:rPr>
              <a:t>Self-exploration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as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the</a:t>
            </a:r>
            <a:endParaRPr sz="2400" dirty="0">
              <a:latin typeface="Times New Roman"/>
              <a:cs typeface="Times New Roman"/>
            </a:endParaRPr>
          </a:p>
          <a:p>
            <a:pPr marR="5715" algn="r">
              <a:spcBef>
                <a:spcPts val="5"/>
              </a:spcBef>
            </a:pPr>
            <a:r>
              <a:rPr sz="2400" spc="-25" dirty="0">
                <a:latin typeface="Times New Roman"/>
                <a:cs typeface="Times New Roman"/>
              </a:rPr>
              <a:t>and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956869" y="2536394"/>
            <a:ext cx="7731125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spcBef>
                <a:spcPts val="100"/>
              </a:spcBef>
            </a:pPr>
            <a:r>
              <a:rPr sz="2400" dirty="0">
                <a:latin typeface="Times New Roman"/>
                <a:cs typeface="Times New Roman"/>
              </a:rPr>
              <a:t>Prosperity</a:t>
            </a:r>
            <a:r>
              <a:rPr sz="2400" spc="15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–</a:t>
            </a:r>
            <a:r>
              <a:rPr sz="2400" spc="45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5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Basic</a:t>
            </a:r>
            <a:r>
              <a:rPr sz="2400" spc="55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Human</a:t>
            </a:r>
            <a:r>
              <a:rPr sz="2400" spc="4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Aspirations,</a:t>
            </a:r>
            <a:r>
              <a:rPr sz="2400" spc="5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Happiness</a:t>
            </a:r>
            <a:r>
              <a:rPr sz="2400" spc="40" dirty="0">
                <a:latin typeface="Times New Roman"/>
                <a:cs typeface="Times New Roman"/>
              </a:rPr>
              <a:t>  </a:t>
            </a:r>
            <a:r>
              <a:rPr sz="2400" spc="-25" dirty="0">
                <a:latin typeface="Times New Roman"/>
                <a:cs typeface="Times New Roman"/>
              </a:rPr>
              <a:t>and </a:t>
            </a:r>
            <a:r>
              <a:rPr sz="2400" dirty="0">
                <a:latin typeface="Times New Roman"/>
                <a:cs typeface="Times New Roman"/>
              </a:rPr>
              <a:t>Prosperity</a:t>
            </a:r>
            <a:r>
              <a:rPr sz="2400" spc="5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–</a:t>
            </a:r>
            <a:r>
              <a:rPr sz="2400" spc="5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Current</a:t>
            </a:r>
            <a:r>
              <a:rPr sz="2400" spc="5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Scenario,</a:t>
            </a:r>
            <a:r>
              <a:rPr sz="2400" spc="5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Method  to</a:t>
            </a:r>
            <a:r>
              <a:rPr sz="2400" spc="5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Fulfill</a:t>
            </a:r>
            <a:r>
              <a:rPr sz="2400" spc="5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58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Basic Human</a:t>
            </a:r>
            <a:r>
              <a:rPr sz="2400" spc="-12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Aspirations.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38200" y="803602"/>
            <a:ext cx="10896600" cy="4968668"/>
          </a:xfrm>
          <a:prstGeom prst="rect">
            <a:avLst/>
          </a:prstGeom>
        </p:spPr>
        <p:txBody>
          <a:bodyPr vert="horz" wrap="square" lIns="0" tIns="43815" rIns="0" bIns="0" rtlCol="0">
            <a:spAutoFit/>
          </a:bodyPr>
          <a:lstStyle/>
          <a:p>
            <a:pPr marL="12700" algn="just">
              <a:spcBef>
                <a:spcPts val="345"/>
              </a:spcBef>
            </a:pPr>
            <a:r>
              <a:rPr sz="20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The</a:t>
            </a:r>
            <a:r>
              <a:rPr sz="20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Needs</a:t>
            </a:r>
            <a:r>
              <a:rPr sz="20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of</a:t>
            </a:r>
            <a:r>
              <a:rPr sz="2000" b="1" u="sng" spc="-3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the</a:t>
            </a:r>
            <a:r>
              <a:rPr sz="2000" b="1" u="sng" spc="-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Self</a:t>
            </a:r>
            <a:r>
              <a:rPr sz="2000" b="1" u="sng" spc="-4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and</a:t>
            </a:r>
            <a:r>
              <a:rPr sz="20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the</a:t>
            </a:r>
            <a:r>
              <a:rPr sz="2000" b="1" u="sng" spc="-4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spc="-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Body</a:t>
            </a:r>
            <a:endParaRPr sz="2000" dirty="0">
              <a:latin typeface="Times New Roman"/>
              <a:cs typeface="Times New Roman"/>
            </a:endParaRPr>
          </a:p>
          <a:p>
            <a:pPr marL="353695" indent="-340995" algn="just">
              <a:lnSpc>
                <a:spcPts val="2280"/>
              </a:lnSpc>
              <a:spcBef>
                <a:spcPts val="244"/>
              </a:spcBef>
              <a:buFont typeface="Arial MT"/>
              <a:buChar char="•"/>
              <a:tabLst>
                <a:tab pos="353695" algn="l"/>
              </a:tabLst>
            </a:pP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45" dirty="0">
                <a:latin typeface="Times New Roman"/>
                <a:cs typeface="Times New Roman"/>
              </a:rPr>
              <a:t>  </a:t>
            </a:r>
            <a:r>
              <a:rPr sz="2000" dirty="0">
                <a:latin typeface="Times New Roman"/>
                <a:cs typeface="Times New Roman"/>
              </a:rPr>
              <a:t>need</a:t>
            </a:r>
            <a:r>
              <a:rPr sz="2000" spc="55" dirty="0">
                <a:latin typeface="Times New Roman"/>
                <a:cs typeface="Times New Roman"/>
              </a:rPr>
              <a:t> 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35" dirty="0">
                <a:latin typeface="Times New Roman"/>
                <a:cs typeface="Times New Roman"/>
              </a:rPr>
              <a:t> 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45" dirty="0">
                <a:latin typeface="Times New Roman"/>
                <a:cs typeface="Times New Roman"/>
              </a:rPr>
              <a:t>  </a:t>
            </a:r>
            <a:r>
              <a:rPr sz="2000" dirty="0">
                <a:latin typeface="Times New Roman"/>
                <a:cs typeface="Times New Roman"/>
              </a:rPr>
              <a:t>Self</a:t>
            </a:r>
            <a:r>
              <a:rPr sz="2000" spc="40" dirty="0">
                <a:latin typeface="Times New Roman"/>
                <a:cs typeface="Times New Roman"/>
              </a:rPr>
              <a:t> 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40" dirty="0">
                <a:latin typeface="Times New Roman"/>
                <a:cs typeface="Times New Roman"/>
              </a:rPr>
              <a:t>  </a:t>
            </a:r>
            <a:r>
              <a:rPr sz="2000" dirty="0">
                <a:latin typeface="Times New Roman"/>
                <a:cs typeface="Times New Roman"/>
              </a:rPr>
              <a:t>happiness</a:t>
            </a:r>
            <a:r>
              <a:rPr sz="2000" spc="45" dirty="0">
                <a:latin typeface="Times New Roman"/>
                <a:cs typeface="Times New Roman"/>
              </a:rPr>
              <a:t>  </a:t>
            </a:r>
            <a:r>
              <a:rPr sz="2000" dirty="0">
                <a:latin typeface="Times New Roman"/>
                <a:cs typeface="Times New Roman"/>
              </a:rPr>
              <a:t>(e.g.</a:t>
            </a:r>
            <a:r>
              <a:rPr sz="2000" spc="45" dirty="0">
                <a:latin typeface="Times New Roman"/>
                <a:cs typeface="Times New Roman"/>
              </a:rPr>
              <a:t>  </a:t>
            </a:r>
            <a:r>
              <a:rPr sz="2000" dirty="0">
                <a:latin typeface="Times New Roman"/>
                <a:cs typeface="Times New Roman"/>
              </a:rPr>
              <a:t>feeling</a:t>
            </a:r>
            <a:r>
              <a:rPr sz="2000" spc="45" dirty="0">
                <a:latin typeface="Times New Roman"/>
                <a:cs typeface="Times New Roman"/>
              </a:rPr>
              <a:t> 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35" dirty="0">
                <a:latin typeface="Times New Roman"/>
                <a:cs typeface="Times New Roman"/>
              </a:rPr>
              <a:t>  </a:t>
            </a:r>
            <a:r>
              <a:rPr sz="2000" dirty="0">
                <a:latin typeface="Times New Roman"/>
                <a:cs typeface="Times New Roman"/>
              </a:rPr>
              <a:t>respect</a:t>
            </a:r>
            <a:r>
              <a:rPr sz="2000" spc="50" dirty="0">
                <a:latin typeface="Times New Roman"/>
                <a:cs typeface="Times New Roman"/>
              </a:rPr>
              <a:t>  </a:t>
            </a:r>
            <a:r>
              <a:rPr sz="2000" dirty="0">
                <a:latin typeface="Times New Roman"/>
                <a:cs typeface="Times New Roman"/>
              </a:rPr>
              <a:t>leading</a:t>
            </a:r>
            <a:r>
              <a:rPr sz="2000" spc="40" dirty="0">
                <a:latin typeface="Times New Roman"/>
                <a:cs typeface="Times New Roman"/>
              </a:rPr>
              <a:t>  </a:t>
            </a:r>
            <a:r>
              <a:rPr sz="2000" spc="-25" dirty="0">
                <a:latin typeface="Times New Roman"/>
                <a:cs typeface="Times New Roman"/>
              </a:rPr>
              <a:t>to</a:t>
            </a:r>
            <a:endParaRPr sz="2000" dirty="0">
              <a:latin typeface="Times New Roman"/>
              <a:cs typeface="Times New Roman"/>
            </a:endParaRPr>
          </a:p>
          <a:p>
            <a:pPr marL="356870" algn="just">
              <a:lnSpc>
                <a:spcPts val="2280"/>
              </a:lnSpc>
            </a:pPr>
            <a:r>
              <a:rPr sz="2000" dirty="0">
                <a:latin typeface="Times New Roman"/>
                <a:cs typeface="Times New Roman"/>
              </a:rPr>
              <a:t>happiness)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while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need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Body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physical</a:t>
            </a:r>
            <a:r>
              <a:rPr sz="2000" spc="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facility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(e.g.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food).</a:t>
            </a:r>
            <a:endParaRPr sz="2000" dirty="0">
              <a:latin typeface="Times New Roman"/>
              <a:cs typeface="Times New Roman"/>
            </a:endParaRPr>
          </a:p>
          <a:p>
            <a:pPr marL="353060" marR="8890" indent="-340995" algn="just">
              <a:lnSpc>
                <a:spcPts val="2160"/>
              </a:lnSpc>
              <a:spcBef>
                <a:spcPts val="509"/>
              </a:spcBef>
              <a:buFont typeface="Arial MT"/>
              <a:buChar char="•"/>
              <a:tabLst>
                <a:tab pos="356870" algn="l"/>
              </a:tabLst>
            </a:pPr>
            <a:r>
              <a:rPr sz="2000" dirty="0">
                <a:latin typeface="Times New Roman"/>
                <a:cs typeface="Times New Roman"/>
              </a:rPr>
              <a:t>All</a:t>
            </a:r>
            <a:r>
              <a:rPr sz="2000" spc="9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1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needs</a:t>
            </a:r>
            <a:r>
              <a:rPr sz="2000" spc="9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related</a:t>
            </a:r>
            <a:r>
              <a:rPr sz="2000" spc="114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to</a:t>
            </a:r>
            <a:r>
              <a:rPr sz="2000" spc="10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10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Self</a:t>
            </a:r>
            <a:r>
              <a:rPr sz="2000" spc="8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are</a:t>
            </a:r>
            <a:r>
              <a:rPr sz="2000" spc="10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continuous</a:t>
            </a:r>
            <a:r>
              <a:rPr sz="2000" spc="1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</a:t>
            </a:r>
            <a:r>
              <a:rPr sz="2000" spc="8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time</a:t>
            </a:r>
            <a:r>
              <a:rPr sz="2000" spc="1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while</a:t>
            </a:r>
            <a:r>
              <a:rPr sz="2000" spc="10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all</a:t>
            </a:r>
            <a:r>
              <a:rPr sz="2000" spc="10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9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needs 	</a:t>
            </a:r>
            <a:r>
              <a:rPr sz="2000" dirty="0">
                <a:latin typeface="Times New Roman"/>
                <a:cs typeface="Times New Roman"/>
              </a:rPr>
              <a:t>related</a:t>
            </a:r>
            <a:r>
              <a:rPr sz="2000" spc="6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to</a:t>
            </a:r>
            <a:r>
              <a:rPr sz="2000" spc="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Body</a:t>
            </a:r>
            <a:r>
              <a:rPr sz="2000" spc="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are</a:t>
            </a:r>
            <a:r>
              <a:rPr sz="2000" spc="6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required</a:t>
            </a:r>
            <a:r>
              <a:rPr sz="2000" spc="7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for</a:t>
            </a:r>
            <a:r>
              <a:rPr sz="2000" spc="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</a:t>
            </a:r>
            <a:r>
              <a:rPr sz="2000" spc="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limited</a:t>
            </a:r>
            <a:r>
              <a:rPr sz="2000" spc="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time.</a:t>
            </a:r>
            <a:r>
              <a:rPr sz="2000" spc="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This</a:t>
            </a:r>
            <a:r>
              <a:rPr sz="2000" spc="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6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one</a:t>
            </a:r>
            <a:r>
              <a:rPr sz="2000" spc="7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way</a:t>
            </a:r>
            <a:r>
              <a:rPr sz="2000" spc="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we</a:t>
            </a:r>
            <a:r>
              <a:rPr sz="2000" spc="50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Times New Roman"/>
                <a:cs typeface="Times New Roman"/>
              </a:rPr>
              <a:t>can 	</a:t>
            </a:r>
            <a:r>
              <a:rPr sz="2000" dirty="0">
                <a:latin typeface="Times New Roman"/>
                <a:cs typeface="Times New Roman"/>
              </a:rPr>
              <a:t>differentiate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between</a:t>
            </a:r>
            <a:r>
              <a:rPr sz="2000" spc="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need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-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Self</a:t>
            </a:r>
            <a:r>
              <a:rPr sz="2000" spc="-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and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need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-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Body.</a:t>
            </a:r>
            <a:endParaRPr sz="2000" dirty="0">
              <a:latin typeface="Times New Roman"/>
              <a:cs typeface="Times New Roman"/>
            </a:endParaRPr>
          </a:p>
          <a:p>
            <a:pPr marL="353695" indent="-340995" algn="just">
              <a:lnSpc>
                <a:spcPts val="2280"/>
              </a:lnSpc>
              <a:spcBef>
                <a:spcPts val="215"/>
              </a:spcBef>
              <a:buFont typeface="Arial MT"/>
              <a:buChar char="•"/>
              <a:tabLst>
                <a:tab pos="353695" algn="l"/>
              </a:tabLst>
            </a:pP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other</a:t>
            </a:r>
            <a:r>
              <a:rPr sz="2000" spc="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way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to</a:t>
            </a:r>
            <a:r>
              <a:rPr sz="2000" spc="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see</a:t>
            </a:r>
            <a:r>
              <a:rPr sz="2000" spc="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difference</a:t>
            </a:r>
            <a:r>
              <a:rPr sz="2000" spc="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between</a:t>
            </a:r>
            <a:r>
              <a:rPr sz="2000" spc="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two</a:t>
            </a:r>
            <a:r>
              <a:rPr sz="2000" spc="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</a:t>
            </a:r>
            <a:r>
              <a:rPr sz="2000" spc="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terms</a:t>
            </a:r>
            <a:r>
              <a:rPr sz="2000" spc="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2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quantity</a:t>
            </a:r>
            <a:endParaRPr sz="2000" dirty="0">
              <a:latin typeface="Times New Roman"/>
              <a:cs typeface="Times New Roman"/>
            </a:endParaRPr>
          </a:p>
          <a:p>
            <a:pPr marL="356870" algn="just">
              <a:lnSpc>
                <a:spcPts val="2280"/>
              </a:lnSpc>
            </a:pPr>
            <a:r>
              <a:rPr sz="2000" dirty="0">
                <a:latin typeface="Times New Roman"/>
                <a:cs typeface="Times New Roman"/>
              </a:rPr>
              <a:t>and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quality.</a:t>
            </a:r>
            <a:endParaRPr sz="2000" dirty="0">
              <a:latin typeface="Times New Roman"/>
              <a:cs typeface="Times New Roman"/>
            </a:endParaRPr>
          </a:p>
          <a:p>
            <a:pPr marL="353695" indent="-340995" algn="just">
              <a:lnSpc>
                <a:spcPts val="2280"/>
              </a:lnSpc>
              <a:spcBef>
                <a:spcPts val="240"/>
              </a:spcBef>
              <a:buFont typeface="Arial MT"/>
              <a:buChar char="•"/>
              <a:tabLst>
                <a:tab pos="353695" algn="l"/>
              </a:tabLst>
            </a:pP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need</a:t>
            </a:r>
            <a:r>
              <a:rPr sz="2000" spc="6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for</a:t>
            </a:r>
            <a:r>
              <a:rPr sz="2000" spc="6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food</a:t>
            </a:r>
            <a:r>
              <a:rPr sz="2000" spc="7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quantitative</a:t>
            </a:r>
            <a:r>
              <a:rPr sz="2000" spc="6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</a:t>
            </a:r>
            <a:r>
              <a:rPr sz="2000" spc="6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nature.</a:t>
            </a:r>
            <a:r>
              <a:rPr sz="2000" spc="6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We</a:t>
            </a:r>
            <a:r>
              <a:rPr sz="2000" spc="6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can</a:t>
            </a:r>
            <a:r>
              <a:rPr sz="2000" spc="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identify</a:t>
            </a:r>
            <a:r>
              <a:rPr sz="2000" spc="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quantity</a:t>
            </a:r>
            <a:r>
              <a:rPr sz="2000" spc="40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Times New Roman"/>
                <a:cs typeface="Times New Roman"/>
              </a:rPr>
              <a:t>of</a:t>
            </a:r>
            <a:endParaRPr sz="2000" dirty="0">
              <a:latin typeface="Times New Roman"/>
              <a:cs typeface="Times New Roman"/>
            </a:endParaRPr>
          </a:p>
          <a:p>
            <a:pPr marL="356870" algn="just">
              <a:lnSpc>
                <a:spcPts val="2280"/>
              </a:lnSpc>
            </a:pP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food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needed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to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nurture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our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body.</a:t>
            </a:r>
            <a:endParaRPr sz="2000" dirty="0">
              <a:latin typeface="Times New Roman"/>
              <a:cs typeface="Times New Roman"/>
            </a:endParaRPr>
          </a:p>
          <a:p>
            <a:pPr marL="353695" indent="-340995" algn="just">
              <a:lnSpc>
                <a:spcPts val="2280"/>
              </a:lnSpc>
              <a:spcBef>
                <a:spcPts val="240"/>
              </a:spcBef>
              <a:buFont typeface="Arial MT"/>
              <a:buChar char="•"/>
              <a:tabLst>
                <a:tab pos="353695" algn="l"/>
              </a:tabLst>
            </a:pPr>
            <a:r>
              <a:rPr sz="2000" dirty="0">
                <a:latin typeface="Times New Roman"/>
                <a:cs typeface="Times New Roman"/>
              </a:rPr>
              <a:t>Same</a:t>
            </a:r>
            <a:r>
              <a:rPr sz="2000" spc="1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1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16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case</a:t>
            </a:r>
            <a:r>
              <a:rPr sz="2000" spc="16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with</a:t>
            </a:r>
            <a:r>
              <a:rPr sz="2000" spc="1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16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need</a:t>
            </a:r>
            <a:r>
              <a:rPr sz="2000" spc="1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1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clothes,</a:t>
            </a:r>
            <a:r>
              <a:rPr sz="2000" spc="1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shelter,</a:t>
            </a:r>
            <a:r>
              <a:rPr sz="2000" spc="1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etc.</a:t>
            </a:r>
            <a:r>
              <a:rPr sz="2000" spc="1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On</a:t>
            </a:r>
            <a:r>
              <a:rPr sz="2000" spc="1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1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other</a:t>
            </a:r>
            <a:r>
              <a:rPr sz="2000" spc="17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hand,</a:t>
            </a:r>
            <a:endParaRPr sz="2000" dirty="0">
              <a:latin typeface="Times New Roman"/>
              <a:cs typeface="Times New Roman"/>
            </a:endParaRPr>
          </a:p>
          <a:p>
            <a:pPr marL="356870" algn="just">
              <a:lnSpc>
                <a:spcPts val="2280"/>
              </a:lnSpc>
            </a:pP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feeling of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respect,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trust,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etc.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not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quantitative.</a:t>
            </a:r>
            <a:endParaRPr sz="2000" dirty="0">
              <a:latin typeface="Times New Roman"/>
              <a:cs typeface="Times New Roman"/>
            </a:endParaRPr>
          </a:p>
          <a:p>
            <a:pPr marL="353695" indent="-340995" algn="just">
              <a:lnSpc>
                <a:spcPts val="2280"/>
              </a:lnSpc>
              <a:spcBef>
                <a:spcPts val="245"/>
              </a:spcBef>
              <a:buFont typeface="Arial MT"/>
              <a:buChar char="•"/>
              <a:tabLst>
                <a:tab pos="353695" algn="l"/>
              </a:tabLst>
            </a:pPr>
            <a:r>
              <a:rPr sz="2000" dirty="0">
                <a:latin typeface="Times New Roman"/>
                <a:cs typeface="Times New Roman"/>
              </a:rPr>
              <a:t>We</a:t>
            </a:r>
            <a:r>
              <a:rPr sz="2000" spc="7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don‟t</a:t>
            </a:r>
            <a:r>
              <a:rPr sz="2000" spc="8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say,</a:t>
            </a:r>
            <a:r>
              <a:rPr sz="2000" spc="7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today</a:t>
            </a:r>
            <a:r>
              <a:rPr sz="2000" spc="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</a:t>
            </a:r>
            <a:r>
              <a:rPr sz="2000" spc="8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got</a:t>
            </a:r>
            <a:r>
              <a:rPr sz="2000" spc="7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half</a:t>
            </a:r>
            <a:r>
              <a:rPr sz="2000" spc="6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kg</a:t>
            </a:r>
            <a:r>
              <a:rPr sz="2000" spc="6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respect</a:t>
            </a:r>
            <a:r>
              <a:rPr sz="2000" spc="7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or</a:t>
            </a:r>
            <a:r>
              <a:rPr sz="2000" spc="8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two</a:t>
            </a:r>
            <a:r>
              <a:rPr sz="2000" spc="10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metres</a:t>
            </a:r>
            <a:r>
              <a:rPr sz="2000" spc="7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trust‟.</a:t>
            </a:r>
            <a:r>
              <a:rPr sz="2000" spc="5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These</a:t>
            </a:r>
            <a:endParaRPr sz="2000" dirty="0">
              <a:latin typeface="Times New Roman"/>
              <a:cs typeface="Times New Roman"/>
            </a:endParaRPr>
          </a:p>
          <a:p>
            <a:pPr marL="356870" algn="just">
              <a:lnSpc>
                <a:spcPts val="2280"/>
              </a:lnSpc>
            </a:pPr>
            <a:r>
              <a:rPr sz="2000" dirty="0">
                <a:latin typeface="Times New Roman"/>
                <a:cs typeface="Times New Roman"/>
              </a:rPr>
              <a:t>feelings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are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qualitative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nature.</a:t>
            </a:r>
            <a:endParaRPr sz="2000" dirty="0">
              <a:latin typeface="Times New Roman"/>
              <a:cs typeface="Times New Roman"/>
            </a:endParaRPr>
          </a:p>
          <a:p>
            <a:pPr marL="353060" marR="5080" indent="-340995" algn="just">
              <a:lnSpc>
                <a:spcPts val="2160"/>
              </a:lnSpc>
              <a:spcBef>
                <a:spcPts val="515"/>
              </a:spcBef>
              <a:buFont typeface="Arial MT"/>
              <a:buChar char="•"/>
              <a:tabLst>
                <a:tab pos="356870" algn="l"/>
              </a:tabLst>
            </a:pPr>
            <a:r>
              <a:rPr sz="2000" dirty="0">
                <a:latin typeface="Times New Roman"/>
                <a:cs typeface="Times New Roman"/>
              </a:rPr>
              <a:t>Now,</a:t>
            </a:r>
            <a:r>
              <a:rPr sz="2000" spc="2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let</a:t>
            </a:r>
            <a:r>
              <a:rPr sz="2000" spc="2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us</a:t>
            </a:r>
            <a:r>
              <a:rPr sz="2000" spc="2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see</a:t>
            </a:r>
            <a:r>
              <a:rPr sz="2000" spc="2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how</a:t>
            </a:r>
            <a:r>
              <a:rPr sz="2000" spc="18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these</a:t>
            </a:r>
            <a:r>
              <a:rPr sz="2000" spc="2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two</a:t>
            </a:r>
            <a:r>
              <a:rPr sz="2000" spc="2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different</a:t>
            </a:r>
            <a:r>
              <a:rPr sz="2000" spc="2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types</a:t>
            </a:r>
            <a:r>
              <a:rPr sz="2000" spc="2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20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needs</a:t>
            </a:r>
            <a:r>
              <a:rPr sz="2000" spc="2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are</a:t>
            </a:r>
            <a:r>
              <a:rPr sz="2000" spc="2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fulfilled.</a:t>
            </a:r>
            <a:r>
              <a:rPr sz="2000" spc="220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Times New Roman"/>
                <a:cs typeface="Times New Roman"/>
              </a:rPr>
              <a:t>The 	</a:t>
            </a:r>
            <a:r>
              <a:rPr sz="2000" dirty="0">
                <a:latin typeface="Times New Roman"/>
                <a:cs typeface="Times New Roman"/>
              </a:rPr>
              <a:t>need</a:t>
            </a:r>
            <a:r>
              <a:rPr sz="2000" spc="1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for</a:t>
            </a:r>
            <a:r>
              <a:rPr sz="2000" spc="1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food</a:t>
            </a:r>
            <a:r>
              <a:rPr sz="2000" spc="10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10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fulfilled</a:t>
            </a:r>
            <a:r>
              <a:rPr sz="2000" spc="1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by</a:t>
            </a:r>
            <a:r>
              <a:rPr sz="2000" spc="7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something</a:t>
            </a:r>
            <a:r>
              <a:rPr sz="2000" spc="10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physical.</a:t>
            </a:r>
            <a:r>
              <a:rPr sz="2000" spc="114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But</a:t>
            </a:r>
            <a:r>
              <a:rPr sz="2000" spc="1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when</a:t>
            </a:r>
            <a:r>
              <a:rPr sz="2000" spc="10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it</a:t>
            </a:r>
            <a:r>
              <a:rPr sz="2000" spc="1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comes</a:t>
            </a:r>
            <a:r>
              <a:rPr sz="2000" spc="114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to</a:t>
            </a:r>
            <a:r>
              <a:rPr sz="2000" spc="125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Times New Roman"/>
                <a:cs typeface="Times New Roman"/>
              </a:rPr>
              <a:t>the 	</a:t>
            </a:r>
            <a:r>
              <a:rPr sz="2000" dirty="0">
                <a:latin typeface="Times New Roman"/>
                <a:cs typeface="Times New Roman"/>
              </a:rPr>
              <a:t>need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for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respect,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Times New Roman"/>
                <a:cs typeface="Times New Roman"/>
              </a:rPr>
              <a:t>it</a:t>
            </a:r>
            <a:endParaRPr sz="2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14400" y="914400"/>
            <a:ext cx="8077834" cy="2075814"/>
          </a:xfrm>
          <a:prstGeom prst="rect">
            <a:avLst/>
          </a:prstGeom>
        </p:spPr>
        <p:txBody>
          <a:bodyPr vert="horz" wrap="square" lIns="0" tIns="86360" rIns="0" bIns="0" rtlCol="0">
            <a:spAutoFit/>
          </a:bodyPr>
          <a:lstStyle/>
          <a:p>
            <a:pPr marL="12700">
              <a:spcBef>
                <a:spcPts val="680"/>
              </a:spcBef>
            </a:pPr>
            <a:r>
              <a:rPr sz="24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The</a:t>
            </a:r>
            <a:r>
              <a:rPr sz="2400" b="1" u="sng" spc="-15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Activities</a:t>
            </a:r>
            <a:r>
              <a:rPr sz="24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of</a:t>
            </a:r>
            <a:r>
              <a:rPr sz="2400" b="1" u="sng" spc="-2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the</a:t>
            </a:r>
            <a:r>
              <a:rPr sz="2400" b="1" u="sng" spc="-2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Self</a:t>
            </a:r>
            <a:r>
              <a:rPr sz="2400" b="1" u="sng" spc="-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and</a:t>
            </a:r>
            <a:r>
              <a:rPr sz="2400" b="1" u="sng" spc="-1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the</a:t>
            </a:r>
            <a:r>
              <a:rPr sz="2400" b="1" u="sng" spc="-2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sng" spc="-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Body</a:t>
            </a:r>
            <a:endParaRPr sz="2400">
              <a:latin typeface="Times New Roman"/>
              <a:cs typeface="Times New Roman"/>
            </a:endParaRPr>
          </a:p>
          <a:p>
            <a:pPr marL="356870" marR="8890" indent="-344805">
              <a:spcBef>
                <a:spcPts val="580"/>
              </a:spcBef>
              <a:buFont typeface="Arial MT"/>
              <a:buChar char="•"/>
              <a:tabLst>
                <a:tab pos="356870" algn="l"/>
                <a:tab pos="966469" algn="l"/>
                <a:tab pos="1594485" algn="l"/>
                <a:tab pos="2137410" algn="l"/>
                <a:tab pos="2643505" algn="l"/>
                <a:tab pos="3686175" algn="l"/>
                <a:tab pos="4076700" algn="l"/>
                <a:tab pos="5015865" algn="l"/>
                <a:tab pos="6083300" algn="l"/>
                <a:tab pos="6659245" algn="l"/>
              </a:tabLst>
            </a:pPr>
            <a:r>
              <a:rPr sz="2400" spc="-25" dirty="0">
                <a:latin typeface="Times New Roman"/>
                <a:cs typeface="Times New Roman"/>
              </a:rPr>
              <a:t>The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0" dirty="0">
                <a:latin typeface="Times New Roman"/>
                <a:cs typeface="Times New Roman"/>
              </a:rPr>
              <a:t>Self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has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the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activity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of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desire,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thought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and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expectation </a:t>
            </a:r>
            <a:r>
              <a:rPr sz="2400" dirty="0">
                <a:latin typeface="Times New Roman"/>
                <a:cs typeface="Times New Roman"/>
              </a:rPr>
              <a:t>which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are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continuous.</a:t>
            </a:r>
            <a:endParaRPr sz="2400">
              <a:latin typeface="Times New Roman"/>
              <a:cs typeface="Times New Roman"/>
            </a:endParaRPr>
          </a:p>
          <a:p>
            <a:pPr marL="356870" indent="-344170">
              <a:spcBef>
                <a:spcPts val="575"/>
              </a:spcBef>
              <a:buFont typeface="Arial MT"/>
              <a:buChar char="•"/>
              <a:tabLst>
                <a:tab pos="356870" algn="l"/>
                <a:tab pos="899794" algn="l"/>
                <a:tab pos="1442085" algn="l"/>
                <a:tab pos="2237740" algn="l"/>
                <a:tab pos="3076575" algn="l"/>
                <a:tab pos="3683635" algn="l"/>
                <a:tab pos="4762500" algn="l"/>
                <a:tab pos="5189855" algn="l"/>
                <a:tab pos="5732145" algn="l"/>
                <a:tab pos="6619240" algn="l"/>
                <a:tab pos="7247890" algn="l"/>
              </a:tabLst>
            </a:pPr>
            <a:r>
              <a:rPr sz="2400" spc="-25" dirty="0">
                <a:latin typeface="Times New Roman"/>
                <a:cs typeface="Times New Roman"/>
              </a:rPr>
              <a:t>On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the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other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0" dirty="0">
                <a:latin typeface="Times New Roman"/>
                <a:cs typeface="Times New Roman"/>
              </a:rPr>
              <a:t>hand,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any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activity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of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the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Body,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0" dirty="0">
                <a:latin typeface="Times New Roman"/>
                <a:cs typeface="Times New Roman"/>
              </a:rPr>
              <a:t>like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eating,</a:t>
            </a:r>
            <a:endParaRPr sz="2400">
              <a:latin typeface="Times New Roman"/>
              <a:cs typeface="Times New Roman"/>
            </a:endParaRPr>
          </a:p>
          <a:p>
            <a:pPr marL="356870">
              <a:spcBef>
                <a:spcPts val="5"/>
              </a:spcBef>
            </a:pPr>
            <a:r>
              <a:rPr sz="2400" dirty="0">
                <a:latin typeface="Times New Roman"/>
                <a:cs typeface="Times New Roman"/>
              </a:rPr>
              <a:t>walking, etc.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temporary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time.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09600" y="698817"/>
            <a:ext cx="10439400" cy="5141151"/>
          </a:xfrm>
          <a:prstGeom prst="rect">
            <a:avLst/>
          </a:prstGeom>
        </p:spPr>
        <p:txBody>
          <a:bodyPr vert="horz" wrap="square" lIns="0" tIns="80010" rIns="0" bIns="0" rtlCol="0">
            <a:spAutoFit/>
          </a:bodyPr>
          <a:lstStyle/>
          <a:p>
            <a:pPr marL="12700" algn="just">
              <a:spcBef>
                <a:spcPts val="630"/>
              </a:spcBef>
            </a:pPr>
            <a:r>
              <a:rPr sz="22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The</a:t>
            </a:r>
            <a:r>
              <a:rPr sz="22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2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Response</a:t>
            </a:r>
            <a:r>
              <a:rPr sz="2200" b="1" u="sng" spc="-4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2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of</a:t>
            </a:r>
            <a:r>
              <a:rPr sz="2200" b="1" u="sng" spc="-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2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the</a:t>
            </a:r>
            <a:r>
              <a:rPr sz="2200" b="1" u="sng" spc="-3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2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Self</a:t>
            </a:r>
            <a:r>
              <a:rPr sz="2200" b="1" u="sng" spc="-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2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and</a:t>
            </a:r>
            <a:r>
              <a:rPr sz="2200" b="1" u="sng" spc="-1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2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the</a:t>
            </a:r>
            <a:r>
              <a:rPr sz="2200" b="1" u="sng" spc="-3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200" b="1" u="sng" spc="-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Body</a:t>
            </a:r>
            <a:endParaRPr sz="2200" dirty="0">
              <a:latin typeface="Times New Roman"/>
              <a:cs typeface="Times New Roman"/>
            </a:endParaRPr>
          </a:p>
          <a:p>
            <a:pPr marL="356870" marR="5715" indent="-344805" algn="just">
              <a:spcBef>
                <a:spcPts val="530"/>
              </a:spcBef>
              <a:buFont typeface="Arial MT"/>
              <a:buChar char="•"/>
              <a:tabLst>
                <a:tab pos="356870" algn="l"/>
              </a:tabLst>
            </a:pP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44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response</a:t>
            </a:r>
            <a:r>
              <a:rPr sz="2200" spc="47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of</a:t>
            </a:r>
            <a:r>
              <a:rPr sz="2200" spc="45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45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Body</a:t>
            </a:r>
            <a:r>
              <a:rPr sz="2200" spc="44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is</a:t>
            </a:r>
            <a:r>
              <a:rPr sz="2200" spc="47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based</a:t>
            </a:r>
            <a:r>
              <a:rPr sz="2200" spc="44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on</a:t>
            </a:r>
            <a:r>
              <a:rPr sz="2200" spc="44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recognizing</a:t>
            </a:r>
            <a:r>
              <a:rPr sz="2200" spc="409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and</a:t>
            </a:r>
            <a:r>
              <a:rPr sz="2200" spc="450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fulfilling </a:t>
            </a:r>
            <a:r>
              <a:rPr sz="2200" dirty="0">
                <a:latin typeface="Times New Roman"/>
                <a:cs typeface="Times New Roman"/>
              </a:rPr>
              <a:t>whereas</a:t>
            </a:r>
            <a:r>
              <a:rPr sz="2200" spc="33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35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response</a:t>
            </a:r>
            <a:r>
              <a:rPr sz="2200" spc="35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of</a:t>
            </a:r>
            <a:r>
              <a:rPr sz="2200" spc="33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35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Self</a:t>
            </a:r>
            <a:r>
              <a:rPr sz="2200" spc="34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is</a:t>
            </a:r>
            <a:r>
              <a:rPr sz="2200" spc="35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based</a:t>
            </a:r>
            <a:r>
              <a:rPr sz="2200" spc="33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on</a:t>
            </a:r>
            <a:r>
              <a:rPr sz="2200" spc="34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knowing,</a:t>
            </a:r>
            <a:r>
              <a:rPr sz="2200" spc="350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assuming, </a:t>
            </a:r>
            <a:r>
              <a:rPr sz="2200" dirty="0">
                <a:latin typeface="Times New Roman"/>
                <a:cs typeface="Times New Roman"/>
              </a:rPr>
              <a:t>recognizing</a:t>
            </a:r>
            <a:r>
              <a:rPr sz="2200" spc="-3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and</a:t>
            </a:r>
            <a:r>
              <a:rPr sz="2200" spc="-40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fulfilling.</a:t>
            </a:r>
            <a:endParaRPr sz="2200" dirty="0">
              <a:latin typeface="Times New Roman"/>
              <a:cs typeface="Times New Roman"/>
            </a:endParaRPr>
          </a:p>
          <a:p>
            <a:pPr marL="356870" marR="8890" indent="-344805" algn="just">
              <a:spcBef>
                <a:spcPts val="535"/>
              </a:spcBef>
              <a:buFont typeface="Arial MT"/>
              <a:buChar char="•"/>
              <a:tabLst>
                <a:tab pos="356870" algn="l"/>
              </a:tabLst>
            </a:pP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recognition</a:t>
            </a:r>
            <a:r>
              <a:rPr sz="2200" spc="3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and</a:t>
            </a:r>
            <a:r>
              <a:rPr sz="2200" spc="3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fulfillment</a:t>
            </a:r>
            <a:r>
              <a:rPr sz="2200" spc="4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of</a:t>
            </a:r>
            <a:r>
              <a:rPr sz="2200" spc="3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1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Body</a:t>
            </a:r>
            <a:r>
              <a:rPr sz="2200" spc="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is</a:t>
            </a:r>
            <a:r>
              <a:rPr sz="2200" spc="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definite,</a:t>
            </a:r>
            <a:r>
              <a:rPr sz="2200" spc="3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while</a:t>
            </a:r>
            <a:r>
              <a:rPr sz="2200" spc="1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that</a:t>
            </a:r>
            <a:r>
              <a:rPr sz="2200" spc="35" dirty="0">
                <a:latin typeface="Times New Roman"/>
                <a:cs typeface="Times New Roman"/>
              </a:rPr>
              <a:t> </a:t>
            </a:r>
            <a:r>
              <a:rPr sz="2200" spc="-25" dirty="0">
                <a:latin typeface="Times New Roman"/>
                <a:cs typeface="Times New Roman"/>
              </a:rPr>
              <a:t>of </a:t>
            </a:r>
            <a:r>
              <a:rPr sz="2200" dirty="0">
                <a:latin typeface="Times New Roman"/>
                <a:cs typeface="Times New Roman"/>
              </a:rPr>
              <a:t>Self</a:t>
            </a:r>
            <a:r>
              <a:rPr sz="2200" spc="-1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is</a:t>
            </a:r>
            <a:r>
              <a:rPr sz="2200" spc="-2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determined</a:t>
            </a:r>
            <a:r>
              <a:rPr sz="2200" spc="-3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by the</a:t>
            </a:r>
            <a:r>
              <a:rPr sz="2200" spc="-2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activity</a:t>
            </a:r>
            <a:r>
              <a:rPr sz="2200" spc="-3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of</a:t>
            </a:r>
            <a:r>
              <a:rPr sz="2200" spc="-15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assuming.</a:t>
            </a:r>
            <a:endParaRPr sz="2200" dirty="0">
              <a:latin typeface="Times New Roman"/>
              <a:cs typeface="Times New Roman"/>
            </a:endParaRPr>
          </a:p>
          <a:p>
            <a:pPr marL="356870" marR="5715" indent="-344805" algn="just">
              <a:spcBef>
                <a:spcPts val="530"/>
              </a:spcBef>
              <a:buFont typeface="Arial MT"/>
              <a:buChar char="•"/>
              <a:tabLst>
                <a:tab pos="356870" algn="l"/>
              </a:tabLst>
            </a:pPr>
            <a:r>
              <a:rPr sz="2200" dirty="0">
                <a:latin typeface="Times New Roman"/>
                <a:cs typeface="Times New Roman"/>
              </a:rPr>
              <a:t>As</a:t>
            </a:r>
            <a:r>
              <a:rPr sz="2200" spc="19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assumption</a:t>
            </a:r>
            <a:r>
              <a:rPr sz="2200" spc="19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changes,</a:t>
            </a:r>
            <a:r>
              <a:rPr sz="2200" spc="17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19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recognition</a:t>
            </a:r>
            <a:r>
              <a:rPr sz="2200" spc="17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and</a:t>
            </a:r>
            <a:r>
              <a:rPr sz="2200" spc="17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fulfillment</a:t>
            </a:r>
            <a:r>
              <a:rPr sz="2200" spc="21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by</a:t>
            </a:r>
            <a:r>
              <a:rPr sz="2200" spc="16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190" dirty="0">
                <a:latin typeface="Times New Roman"/>
                <a:cs typeface="Times New Roman"/>
              </a:rPr>
              <a:t> </a:t>
            </a:r>
            <a:r>
              <a:rPr sz="2200" spc="-20" dirty="0">
                <a:latin typeface="Times New Roman"/>
                <a:cs typeface="Times New Roman"/>
              </a:rPr>
              <a:t>Self </a:t>
            </a:r>
            <a:r>
              <a:rPr sz="2200" dirty="0">
                <a:latin typeface="Times New Roman"/>
                <a:cs typeface="Times New Roman"/>
              </a:rPr>
              <a:t>also</a:t>
            </a:r>
            <a:r>
              <a:rPr sz="2200" spc="39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changes.</a:t>
            </a:r>
            <a:r>
              <a:rPr sz="2200" spc="39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39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conduct</a:t>
            </a:r>
            <a:r>
              <a:rPr sz="2200" spc="38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of</a:t>
            </a:r>
            <a:r>
              <a:rPr sz="2200" spc="39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40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human</a:t>
            </a:r>
            <a:r>
              <a:rPr sz="2200" spc="40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being</a:t>
            </a:r>
            <a:r>
              <a:rPr sz="2200" spc="36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basically</a:t>
            </a:r>
            <a:r>
              <a:rPr sz="2200" spc="355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depends </a:t>
            </a:r>
            <a:r>
              <a:rPr sz="2200" dirty="0">
                <a:latin typeface="Times New Roman"/>
                <a:cs typeface="Times New Roman"/>
              </a:rPr>
              <a:t>upon</a:t>
            </a:r>
            <a:r>
              <a:rPr sz="2200" spc="-2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-2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response</a:t>
            </a:r>
            <a:r>
              <a:rPr sz="2200" spc="-6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of</a:t>
            </a:r>
            <a:r>
              <a:rPr sz="2200" spc="1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-2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Self,</a:t>
            </a:r>
            <a:r>
              <a:rPr sz="2200" spc="-2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as</a:t>
            </a:r>
            <a:r>
              <a:rPr sz="2200" spc="-4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all</a:t>
            </a:r>
            <a:r>
              <a:rPr sz="2200" spc="-1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decisions</a:t>
            </a:r>
            <a:r>
              <a:rPr sz="2200" spc="-5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are</a:t>
            </a:r>
            <a:r>
              <a:rPr sz="2200" spc="-4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made</a:t>
            </a:r>
            <a:r>
              <a:rPr sz="2200" spc="3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by</a:t>
            </a:r>
            <a:r>
              <a:rPr sz="2200" spc="-2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-15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Self.</a:t>
            </a:r>
            <a:endParaRPr sz="2200" dirty="0">
              <a:latin typeface="Times New Roman"/>
              <a:cs typeface="Times New Roman"/>
            </a:endParaRPr>
          </a:p>
          <a:p>
            <a:pPr marL="356870" marR="5080" indent="-344805" algn="just">
              <a:spcBef>
                <a:spcPts val="530"/>
              </a:spcBef>
              <a:buFont typeface="Arial MT"/>
              <a:buChar char="•"/>
              <a:tabLst>
                <a:tab pos="356870" algn="l"/>
              </a:tabLst>
            </a:pPr>
            <a:r>
              <a:rPr sz="2200" dirty="0">
                <a:latin typeface="Times New Roman"/>
                <a:cs typeface="Times New Roman"/>
              </a:rPr>
              <a:t>Only</a:t>
            </a:r>
            <a:r>
              <a:rPr sz="2200" spc="-2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with</a:t>
            </a:r>
            <a:r>
              <a:rPr sz="2200" spc="1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1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assumptions</a:t>
            </a:r>
            <a:r>
              <a:rPr sz="2200" spc="-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set</a:t>
            </a:r>
            <a:r>
              <a:rPr sz="2200" spc="-1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right,</a:t>
            </a:r>
            <a:r>
              <a:rPr sz="2200" spc="-1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i.e.</a:t>
            </a:r>
            <a:r>
              <a:rPr sz="2200" spc="-2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assuming</a:t>
            </a:r>
            <a:r>
              <a:rPr sz="2200" spc="-1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based on</a:t>
            </a:r>
            <a:r>
              <a:rPr sz="2200" spc="5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knowing </a:t>
            </a:r>
            <a:r>
              <a:rPr sz="2200" dirty="0">
                <a:latin typeface="Times New Roman"/>
                <a:cs typeface="Times New Roman"/>
              </a:rPr>
              <a:t>(which</a:t>
            </a:r>
            <a:r>
              <a:rPr sz="2200" spc="25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is</a:t>
            </a:r>
            <a:r>
              <a:rPr sz="2200" spc="25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definite),</a:t>
            </a:r>
            <a:r>
              <a:rPr sz="2200" spc="26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can</a:t>
            </a:r>
            <a:r>
              <a:rPr sz="2200" spc="24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recognising</a:t>
            </a:r>
            <a:r>
              <a:rPr sz="2200" spc="25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and</a:t>
            </a:r>
            <a:r>
              <a:rPr sz="2200" spc="25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fulfilling</a:t>
            </a:r>
            <a:r>
              <a:rPr sz="2200" spc="25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be</a:t>
            </a:r>
            <a:r>
              <a:rPr sz="2200" spc="25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set</a:t>
            </a:r>
            <a:r>
              <a:rPr sz="2200" spc="254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right;</a:t>
            </a:r>
            <a:r>
              <a:rPr sz="2200" spc="275" dirty="0">
                <a:latin typeface="Times New Roman"/>
                <a:cs typeface="Times New Roman"/>
              </a:rPr>
              <a:t> </a:t>
            </a:r>
            <a:r>
              <a:rPr sz="2200" spc="-25" dirty="0">
                <a:latin typeface="Times New Roman"/>
                <a:cs typeface="Times New Roman"/>
              </a:rPr>
              <a:t>and </a:t>
            </a:r>
            <a:r>
              <a:rPr sz="2200" dirty="0">
                <a:latin typeface="Times New Roman"/>
                <a:cs typeface="Times New Roman"/>
              </a:rPr>
              <a:t>only</a:t>
            </a:r>
            <a:r>
              <a:rPr sz="2200" spc="-3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then,</a:t>
            </a:r>
            <a:r>
              <a:rPr sz="2200" spc="-2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-4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conduct</a:t>
            </a:r>
            <a:r>
              <a:rPr sz="2200" spc="-1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can</a:t>
            </a:r>
            <a:r>
              <a:rPr sz="2200" spc="-3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become</a:t>
            </a:r>
            <a:r>
              <a:rPr sz="2200" spc="-25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definite.</a:t>
            </a:r>
            <a:endParaRPr sz="2200" dirty="0">
              <a:latin typeface="Times New Roman"/>
              <a:cs typeface="Times New Roman"/>
            </a:endParaRPr>
          </a:p>
          <a:p>
            <a:pPr marL="356870" marR="6350" indent="-344805" algn="just">
              <a:spcBef>
                <a:spcPts val="530"/>
              </a:spcBef>
              <a:buFont typeface="Arial MT"/>
              <a:buChar char="•"/>
              <a:tabLst>
                <a:tab pos="356870" algn="l"/>
              </a:tabLst>
            </a:pPr>
            <a:r>
              <a:rPr sz="2200" dirty="0">
                <a:latin typeface="Times New Roman"/>
                <a:cs typeface="Times New Roman"/>
              </a:rPr>
              <a:t>All</a:t>
            </a:r>
            <a:r>
              <a:rPr sz="2200" spc="17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16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problems</a:t>
            </a:r>
            <a:r>
              <a:rPr sz="2200" spc="19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of</a:t>
            </a:r>
            <a:r>
              <a:rPr sz="2200" spc="16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</a:t>
            </a:r>
            <a:r>
              <a:rPr sz="2200" spc="18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human</a:t>
            </a:r>
            <a:r>
              <a:rPr sz="2200" spc="19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being</a:t>
            </a:r>
            <a:r>
              <a:rPr sz="2200" spc="15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are</a:t>
            </a:r>
            <a:r>
              <a:rPr sz="2200" spc="16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due</a:t>
            </a:r>
            <a:r>
              <a:rPr sz="2200" spc="16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to</a:t>
            </a:r>
            <a:r>
              <a:rPr sz="2200" spc="16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assumptions</a:t>
            </a:r>
            <a:r>
              <a:rPr sz="2200" spc="190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without </a:t>
            </a:r>
            <a:r>
              <a:rPr sz="2200" dirty="0">
                <a:latin typeface="Times New Roman"/>
                <a:cs typeface="Times New Roman"/>
              </a:rPr>
              <a:t>knowing,</a:t>
            </a:r>
            <a:r>
              <a:rPr sz="2200" spc="20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and</a:t>
            </a:r>
            <a:r>
              <a:rPr sz="2200" spc="20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19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solution</a:t>
            </a:r>
            <a:r>
              <a:rPr sz="2200" spc="18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lies</a:t>
            </a:r>
            <a:r>
              <a:rPr sz="2200" spc="204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in</a:t>
            </a:r>
            <a:r>
              <a:rPr sz="2200" spc="19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ensuring</a:t>
            </a:r>
            <a:r>
              <a:rPr sz="2200" spc="16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20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activity</a:t>
            </a:r>
            <a:r>
              <a:rPr sz="2200" spc="18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of</a:t>
            </a:r>
            <a:r>
              <a:rPr sz="2200" spc="229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knowing. </a:t>
            </a:r>
            <a:r>
              <a:rPr sz="2200" dirty="0">
                <a:latin typeface="Times New Roman"/>
                <a:cs typeface="Times New Roman"/>
              </a:rPr>
              <a:t>And</a:t>
            </a:r>
            <a:r>
              <a:rPr sz="2200" spc="2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this</a:t>
            </a:r>
            <a:r>
              <a:rPr sz="2200" spc="-2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is possible</a:t>
            </a:r>
            <a:r>
              <a:rPr sz="2200" spc="-6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only</a:t>
            </a:r>
            <a:r>
              <a:rPr sz="2200" spc="-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through </a:t>
            </a:r>
            <a:r>
              <a:rPr sz="2200" spc="-10" dirty="0">
                <a:latin typeface="Times New Roman"/>
                <a:cs typeface="Times New Roman"/>
              </a:rPr>
              <a:t>education-sanskar.</a:t>
            </a:r>
            <a:endParaRPr sz="2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43000" y="698500"/>
            <a:ext cx="10363200" cy="5138586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  <a:tabLst>
                <a:tab pos="612775" algn="l"/>
                <a:tab pos="1201420" algn="l"/>
                <a:tab pos="1582420" algn="l"/>
                <a:tab pos="2091689" algn="l"/>
                <a:tab pos="3933190" algn="l"/>
                <a:tab pos="4869180" algn="l"/>
                <a:tab pos="5375910" algn="l"/>
                <a:tab pos="6131560" algn="l"/>
                <a:tab pos="6515734" algn="l"/>
                <a:tab pos="7025005" algn="l"/>
              </a:tabLst>
            </a:pPr>
            <a:r>
              <a:rPr sz="2200" b="1" u="sng" spc="-2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The</a:t>
            </a:r>
            <a:r>
              <a:rPr sz="22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sz="2200" b="1" u="sng" spc="-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Self</a:t>
            </a:r>
            <a:r>
              <a:rPr sz="22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sz="2200" b="1" u="sng" spc="-2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as</a:t>
            </a:r>
            <a:r>
              <a:rPr sz="22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sz="2200" b="1" u="sng" spc="-2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the</a:t>
            </a:r>
            <a:r>
              <a:rPr sz="22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sz="22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Consciousness</a:t>
            </a:r>
            <a:r>
              <a:rPr sz="22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sz="22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Entity,</a:t>
            </a:r>
            <a:r>
              <a:rPr sz="22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sz="2200" b="1" u="sng" spc="-2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the</a:t>
            </a:r>
            <a:r>
              <a:rPr sz="22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sz="2200" b="1" u="sng" spc="-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Body</a:t>
            </a:r>
            <a:r>
              <a:rPr sz="22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sz="2200" b="1" u="sng" spc="-2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as</a:t>
            </a:r>
            <a:r>
              <a:rPr sz="22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sz="2200" b="1" u="sng" spc="-2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the</a:t>
            </a:r>
            <a:r>
              <a:rPr sz="22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sz="22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Material</a:t>
            </a:r>
            <a:endParaRPr sz="2200" dirty="0">
              <a:latin typeface="Times New Roman"/>
              <a:cs typeface="Times New Roman"/>
            </a:endParaRPr>
          </a:p>
          <a:p>
            <a:pPr marL="356870"/>
            <a:r>
              <a:rPr sz="22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Entity</a:t>
            </a:r>
            <a:endParaRPr sz="2200" dirty="0">
              <a:latin typeface="Times New Roman"/>
              <a:cs typeface="Times New Roman"/>
            </a:endParaRPr>
          </a:p>
          <a:p>
            <a:pPr marL="356870" indent="-344170">
              <a:spcBef>
                <a:spcPts val="530"/>
              </a:spcBef>
              <a:buFont typeface="Arial MT"/>
              <a:buChar char="•"/>
              <a:tabLst>
                <a:tab pos="356870" algn="l"/>
              </a:tabLst>
            </a:pP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-3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Self</a:t>
            </a:r>
            <a:r>
              <a:rPr sz="2200" spc="-4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and</a:t>
            </a:r>
            <a:r>
              <a:rPr sz="2200" spc="-1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-2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Body</a:t>
            </a:r>
            <a:r>
              <a:rPr sz="2200" spc="-3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are</a:t>
            </a:r>
            <a:r>
              <a:rPr sz="2200" spc="-3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two</a:t>
            </a:r>
            <a:r>
              <a:rPr sz="2200" spc="-3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different</a:t>
            </a:r>
            <a:r>
              <a:rPr sz="2200" spc="-3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types</a:t>
            </a:r>
            <a:r>
              <a:rPr sz="2200" spc="-2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of</a:t>
            </a:r>
            <a:r>
              <a:rPr sz="2200" spc="-20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reality.</a:t>
            </a:r>
            <a:endParaRPr sz="2200" dirty="0">
              <a:latin typeface="Times New Roman"/>
              <a:cs typeface="Times New Roman"/>
            </a:endParaRPr>
          </a:p>
          <a:p>
            <a:pPr marL="356870" marR="5080" indent="-344805">
              <a:spcBef>
                <a:spcPts val="530"/>
              </a:spcBef>
              <a:buFont typeface="Arial MT"/>
              <a:buChar char="•"/>
              <a:tabLst>
                <a:tab pos="356870" algn="l"/>
              </a:tabLst>
            </a:pP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17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Self</a:t>
            </a:r>
            <a:r>
              <a:rPr sz="2200" spc="16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is</a:t>
            </a:r>
            <a:r>
              <a:rPr sz="2200" spc="15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17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domain</a:t>
            </a:r>
            <a:r>
              <a:rPr sz="2200" spc="18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of</a:t>
            </a:r>
            <a:r>
              <a:rPr sz="2200" spc="16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consciousness,</a:t>
            </a:r>
            <a:r>
              <a:rPr sz="2200" spc="18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which</a:t>
            </a:r>
            <a:r>
              <a:rPr sz="2200" spc="17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is</a:t>
            </a:r>
            <a:r>
              <a:rPr sz="2200" spc="18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characterised</a:t>
            </a:r>
            <a:r>
              <a:rPr sz="2200" spc="185" dirty="0">
                <a:latin typeface="Times New Roman"/>
                <a:cs typeface="Times New Roman"/>
              </a:rPr>
              <a:t> </a:t>
            </a:r>
            <a:r>
              <a:rPr sz="2200" spc="-25" dirty="0">
                <a:latin typeface="Times New Roman"/>
                <a:cs typeface="Times New Roman"/>
              </a:rPr>
              <a:t>by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-3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activity</a:t>
            </a:r>
            <a:r>
              <a:rPr sz="2200" spc="-5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of</a:t>
            </a:r>
            <a:r>
              <a:rPr sz="2200" spc="-3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knowing,</a:t>
            </a:r>
            <a:r>
              <a:rPr sz="2200" spc="1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assuming,</a:t>
            </a:r>
            <a:r>
              <a:rPr sz="2200" spc="-1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recognising</a:t>
            </a:r>
            <a:r>
              <a:rPr sz="2200" spc="-8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and</a:t>
            </a:r>
            <a:r>
              <a:rPr sz="2200" spc="-35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fulfilling.</a:t>
            </a:r>
            <a:endParaRPr sz="2200" dirty="0">
              <a:latin typeface="Times New Roman"/>
              <a:cs typeface="Times New Roman"/>
            </a:endParaRPr>
          </a:p>
          <a:p>
            <a:pPr marL="356870" indent="-344170">
              <a:spcBef>
                <a:spcPts val="530"/>
              </a:spcBef>
              <a:buFont typeface="Arial MT"/>
              <a:buChar char="•"/>
              <a:tabLst>
                <a:tab pos="356870" algn="l"/>
              </a:tabLst>
            </a:pP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22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Body</a:t>
            </a:r>
            <a:r>
              <a:rPr sz="2200" spc="20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is</a:t>
            </a:r>
            <a:r>
              <a:rPr sz="2200" spc="229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229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domain</a:t>
            </a:r>
            <a:r>
              <a:rPr sz="2200" spc="229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of</a:t>
            </a:r>
            <a:r>
              <a:rPr sz="2200" spc="23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material</a:t>
            </a:r>
            <a:r>
              <a:rPr sz="2200" spc="24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and</a:t>
            </a:r>
            <a:r>
              <a:rPr sz="2200" spc="20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it</a:t>
            </a:r>
            <a:r>
              <a:rPr sz="2200" spc="23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only</a:t>
            </a:r>
            <a:r>
              <a:rPr sz="2200" spc="20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has</a:t>
            </a:r>
            <a:r>
              <a:rPr sz="2200" spc="21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229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activity</a:t>
            </a:r>
            <a:r>
              <a:rPr sz="2200" spc="200" dirty="0">
                <a:latin typeface="Times New Roman"/>
                <a:cs typeface="Times New Roman"/>
              </a:rPr>
              <a:t> </a:t>
            </a:r>
            <a:r>
              <a:rPr sz="2200" spc="-25" dirty="0">
                <a:latin typeface="Times New Roman"/>
                <a:cs typeface="Times New Roman"/>
              </a:rPr>
              <a:t>of</a:t>
            </a:r>
            <a:endParaRPr sz="2200" dirty="0">
              <a:latin typeface="Times New Roman"/>
              <a:cs typeface="Times New Roman"/>
            </a:endParaRPr>
          </a:p>
          <a:p>
            <a:pPr marL="356870">
              <a:spcBef>
                <a:spcPts val="5"/>
              </a:spcBef>
            </a:pPr>
            <a:r>
              <a:rPr sz="2200" dirty="0">
                <a:latin typeface="Times New Roman"/>
                <a:cs typeface="Times New Roman"/>
              </a:rPr>
              <a:t>recognising</a:t>
            </a:r>
            <a:r>
              <a:rPr sz="2200" spc="-4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and</a:t>
            </a:r>
            <a:r>
              <a:rPr sz="2200" spc="-25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fulfilling.</a:t>
            </a:r>
            <a:endParaRPr sz="2200" dirty="0">
              <a:latin typeface="Times New Roman"/>
              <a:cs typeface="Times New Roman"/>
            </a:endParaRPr>
          </a:p>
          <a:p>
            <a:pPr marL="356870" marR="8890" indent="-344805" algn="just">
              <a:spcBef>
                <a:spcPts val="525"/>
              </a:spcBef>
              <a:buFont typeface="Arial MT"/>
              <a:buChar char="•"/>
              <a:tabLst>
                <a:tab pos="356870" algn="l"/>
              </a:tabLst>
            </a:pPr>
            <a:r>
              <a:rPr sz="2200" dirty="0">
                <a:latin typeface="Times New Roman"/>
                <a:cs typeface="Times New Roman"/>
              </a:rPr>
              <a:t>Happiness is the</a:t>
            </a:r>
            <a:r>
              <a:rPr sz="2200" spc="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need</a:t>
            </a:r>
            <a:r>
              <a:rPr sz="2200" spc="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of</a:t>
            </a:r>
            <a:r>
              <a:rPr sz="2200" spc="-1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consciousness</a:t>
            </a:r>
            <a:r>
              <a:rPr sz="2200" spc="-1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and it</a:t>
            </a:r>
            <a:r>
              <a:rPr sz="2200" spc="1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is</a:t>
            </a:r>
            <a:r>
              <a:rPr sz="2200" spc="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fulfilled</a:t>
            </a:r>
            <a:r>
              <a:rPr sz="2200" spc="1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by</a:t>
            </a:r>
            <a:r>
              <a:rPr sz="2200" spc="-20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right </a:t>
            </a:r>
            <a:r>
              <a:rPr sz="2200" dirty="0">
                <a:latin typeface="Times New Roman"/>
                <a:cs typeface="Times New Roman"/>
              </a:rPr>
              <a:t>understanding</a:t>
            </a:r>
            <a:r>
              <a:rPr sz="2200" spc="280" dirty="0">
                <a:latin typeface="Times New Roman"/>
                <a:cs typeface="Times New Roman"/>
              </a:rPr>
              <a:t>  </a:t>
            </a:r>
            <a:r>
              <a:rPr sz="2200" dirty="0">
                <a:latin typeface="Times New Roman"/>
                <a:cs typeface="Times New Roman"/>
              </a:rPr>
              <a:t>and</a:t>
            </a:r>
            <a:r>
              <a:rPr sz="2200" spc="295" dirty="0">
                <a:latin typeface="Times New Roman"/>
                <a:cs typeface="Times New Roman"/>
              </a:rPr>
              <a:t>  </a:t>
            </a:r>
            <a:r>
              <a:rPr sz="2200" dirty="0">
                <a:latin typeface="Times New Roman"/>
                <a:cs typeface="Times New Roman"/>
              </a:rPr>
              <a:t>right</a:t>
            </a:r>
            <a:r>
              <a:rPr sz="2200" spc="290" dirty="0">
                <a:latin typeface="Times New Roman"/>
                <a:cs typeface="Times New Roman"/>
              </a:rPr>
              <a:t>  </a:t>
            </a:r>
            <a:r>
              <a:rPr sz="2200" dirty="0">
                <a:latin typeface="Times New Roman"/>
                <a:cs typeface="Times New Roman"/>
              </a:rPr>
              <a:t>feeling,</a:t>
            </a:r>
            <a:r>
              <a:rPr sz="2200" spc="295" dirty="0">
                <a:latin typeface="Times New Roman"/>
                <a:cs typeface="Times New Roman"/>
              </a:rPr>
              <a:t>  </a:t>
            </a:r>
            <a:r>
              <a:rPr sz="2200" dirty="0">
                <a:latin typeface="Times New Roman"/>
                <a:cs typeface="Times New Roman"/>
              </a:rPr>
              <a:t>which</a:t>
            </a:r>
            <a:r>
              <a:rPr sz="2200" spc="295" dirty="0">
                <a:latin typeface="Times New Roman"/>
                <a:cs typeface="Times New Roman"/>
              </a:rPr>
              <a:t>  </a:t>
            </a:r>
            <a:r>
              <a:rPr sz="2200" dirty="0">
                <a:latin typeface="Times New Roman"/>
                <a:cs typeface="Times New Roman"/>
              </a:rPr>
              <a:t>are</a:t>
            </a:r>
            <a:r>
              <a:rPr sz="2200" spc="290" dirty="0">
                <a:latin typeface="Times New Roman"/>
                <a:cs typeface="Times New Roman"/>
              </a:rPr>
              <a:t>  </a:t>
            </a:r>
            <a:r>
              <a:rPr sz="2200" dirty="0">
                <a:latin typeface="Times New Roman"/>
                <a:cs typeface="Times New Roman"/>
              </a:rPr>
              <a:t>activities</a:t>
            </a:r>
            <a:r>
              <a:rPr sz="2200" spc="290" dirty="0">
                <a:latin typeface="Times New Roman"/>
                <a:cs typeface="Times New Roman"/>
              </a:rPr>
              <a:t>  </a:t>
            </a:r>
            <a:r>
              <a:rPr sz="2200" dirty="0">
                <a:latin typeface="Times New Roman"/>
                <a:cs typeface="Times New Roman"/>
              </a:rPr>
              <a:t>of</a:t>
            </a:r>
            <a:r>
              <a:rPr sz="2200" spc="285" dirty="0">
                <a:latin typeface="Times New Roman"/>
                <a:cs typeface="Times New Roman"/>
              </a:rPr>
              <a:t>  </a:t>
            </a:r>
            <a:r>
              <a:rPr sz="2200" spc="-25" dirty="0">
                <a:latin typeface="Times New Roman"/>
                <a:cs typeface="Times New Roman"/>
              </a:rPr>
              <a:t>the </a:t>
            </a:r>
            <a:r>
              <a:rPr sz="2200" dirty="0">
                <a:latin typeface="Times New Roman"/>
                <a:cs typeface="Times New Roman"/>
              </a:rPr>
              <a:t>consciousness</a:t>
            </a:r>
            <a:r>
              <a:rPr sz="2200" spc="-80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itself.</a:t>
            </a:r>
            <a:endParaRPr sz="2200" dirty="0">
              <a:latin typeface="Times New Roman"/>
              <a:cs typeface="Times New Roman"/>
            </a:endParaRPr>
          </a:p>
          <a:p>
            <a:pPr marL="357505" indent="-344805" algn="just">
              <a:spcBef>
                <a:spcPts val="535"/>
              </a:spcBef>
              <a:buFont typeface="Arial MT"/>
              <a:buChar char="•"/>
              <a:tabLst>
                <a:tab pos="357505" algn="l"/>
              </a:tabLst>
            </a:pP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1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Body</a:t>
            </a:r>
            <a:r>
              <a:rPr sz="2200" spc="1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is</a:t>
            </a:r>
            <a:r>
              <a:rPr sz="2200" spc="4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</a:t>
            </a:r>
            <a:r>
              <a:rPr sz="2200" spc="1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material</a:t>
            </a:r>
            <a:r>
              <a:rPr sz="2200" spc="3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unit,</a:t>
            </a:r>
            <a:r>
              <a:rPr sz="2200" spc="3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its</a:t>
            </a:r>
            <a:r>
              <a:rPr sz="2200" spc="4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needs</a:t>
            </a:r>
            <a:r>
              <a:rPr sz="2200" spc="2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are</a:t>
            </a:r>
            <a:r>
              <a:rPr sz="2200" spc="1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material</a:t>
            </a:r>
            <a:r>
              <a:rPr sz="2200" spc="2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in</a:t>
            </a:r>
            <a:r>
              <a:rPr sz="2200" spc="1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nature</a:t>
            </a:r>
            <a:r>
              <a:rPr sz="2200" spc="4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and</a:t>
            </a:r>
            <a:r>
              <a:rPr sz="2200" spc="10" dirty="0">
                <a:latin typeface="Times New Roman"/>
                <a:cs typeface="Times New Roman"/>
              </a:rPr>
              <a:t> </a:t>
            </a:r>
            <a:r>
              <a:rPr sz="2200" spc="-20" dirty="0">
                <a:latin typeface="Times New Roman"/>
                <a:cs typeface="Times New Roman"/>
              </a:rPr>
              <a:t>they</a:t>
            </a:r>
            <a:endParaRPr sz="2200" dirty="0">
              <a:latin typeface="Times New Roman"/>
              <a:cs typeface="Times New Roman"/>
            </a:endParaRPr>
          </a:p>
          <a:p>
            <a:pPr marL="356870" algn="just"/>
            <a:r>
              <a:rPr sz="2200" dirty="0">
                <a:latin typeface="Times New Roman"/>
                <a:cs typeface="Times New Roman"/>
              </a:rPr>
              <a:t>are</a:t>
            </a:r>
            <a:r>
              <a:rPr sz="2200" spc="-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fulfilled</a:t>
            </a:r>
            <a:r>
              <a:rPr sz="2200" spc="-4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by</a:t>
            </a:r>
            <a:r>
              <a:rPr sz="2200" spc="-10" dirty="0">
                <a:latin typeface="Times New Roman"/>
                <a:cs typeface="Times New Roman"/>
              </a:rPr>
              <a:t> </a:t>
            </a:r>
            <a:r>
              <a:rPr sz="2200" spc="-20" dirty="0">
                <a:latin typeface="Times New Roman"/>
                <a:cs typeface="Times New Roman"/>
              </a:rPr>
              <a:t>physio-</a:t>
            </a:r>
            <a:r>
              <a:rPr sz="2200" dirty="0">
                <a:latin typeface="Times New Roman"/>
                <a:cs typeface="Times New Roman"/>
              </a:rPr>
              <a:t>chemical</a:t>
            </a:r>
            <a:r>
              <a:rPr sz="2200" spc="30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things.</a:t>
            </a:r>
            <a:endParaRPr sz="2200" dirty="0">
              <a:latin typeface="Times New Roman"/>
              <a:cs typeface="Times New Roman"/>
            </a:endParaRPr>
          </a:p>
          <a:p>
            <a:pPr marL="356870" marR="10160" indent="-344805" algn="just">
              <a:spcBef>
                <a:spcPts val="530"/>
              </a:spcBef>
              <a:buFont typeface="Arial MT"/>
              <a:buChar char="•"/>
              <a:tabLst>
                <a:tab pos="356870" algn="l"/>
              </a:tabLst>
            </a:pPr>
            <a:r>
              <a:rPr sz="2200" dirty="0">
                <a:latin typeface="Times New Roman"/>
                <a:cs typeface="Times New Roman"/>
              </a:rPr>
              <a:t>To</a:t>
            </a:r>
            <a:r>
              <a:rPr sz="2200" spc="19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understand</a:t>
            </a:r>
            <a:r>
              <a:rPr sz="2200" spc="18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19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human</a:t>
            </a:r>
            <a:r>
              <a:rPr sz="2200" spc="21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being,</a:t>
            </a:r>
            <a:r>
              <a:rPr sz="2200" spc="21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both</a:t>
            </a:r>
            <a:r>
              <a:rPr sz="2200" spc="19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22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domain</a:t>
            </a:r>
            <a:r>
              <a:rPr sz="2200" spc="22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of</a:t>
            </a:r>
            <a:r>
              <a:rPr sz="2200" spc="200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consciousness </a:t>
            </a:r>
            <a:r>
              <a:rPr sz="2200" dirty="0">
                <a:latin typeface="Times New Roman"/>
                <a:cs typeface="Times New Roman"/>
              </a:rPr>
              <a:t>as</a:t>
            </a:r>
            <a:r>
              <a:rPr sz="2200" spc="-1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well</a:t>
            </a:r>
            <a:r>
              <a:rPr sz="2200" spc="-1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as</a:t>
            </a:r>
            <a:r>
              <a:rPr sz="2200" spc="-1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-1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domain</a:t>
            </a:r>
            <a:r>
              <a:rPr sz="2200" spc="-1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of</a:t>
            </a:r>
            <a:r>
              <a:rPr sz="2200" spc="-1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material needs</a:t>
            </a:r>
            <a:r>
              <a:rPr sz="2200" spc="-2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to</a:t>
            </a:r>
            <a:r>
              <a:rPr sz="2200" spc="-2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be</a:t>
            </a:r>
            <a:r>
              <a:rPr sz="2200" spc="-1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understood.</a:t>
            </a:r>
            <a:r>
              <a:rPr sz="2200" spc="-1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For</a:t>
            </a:r>
            <a:r>
              <a:rPr sz="2200" spc="-15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human </a:t>
            </a:r>
            <a:r>
              <a:rPr sz="2200" dirty="0">
                <a:latin typeface="Times New Roman"/>
                <a:cs typeface="Times New Roman"/>
              </a:rPr>
              <a:t>being</a:t>
            </a:r>
            <a:r>
              <a:rPr sz="2200" spc="-2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to</a:t>
            </a:r>
            <a:r>
              <a:rPr sz="2200" spc="-2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be</a:t>
            </a:r>
            <a:r>
              <a:rPr sz="2200" spc="-1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fulfilled,</a:t>
            </a:r>
            <a:r>
              <a:rPr sz="2200" spc="-5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both</a:t>
            </a:r>
            <a:r>
              <a:rPr sz="2200" spc="-2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domains</a:t>
            </a:r>
            <a:r>
              <a:rPr sz="2200" spc="-1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need</a:t>
            </a:r>
            <a:r>
              <a:rPr sz="2200" spc="-1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to</a:t>
            </a:r>
            <a:r>
              <a:rPr sz="2200" spc="-1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be</a:t>
            </a:r>
            <a:r>
              <a:rPr sz="2200" spc="1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fulfilled</a:t>
            </a:r>
            <a:r>
              <a:rPr sz="2200" spc="-75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separately.</a:t>
            </a:r>
            <a:endParaRPr sz="2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85800" y="891222"/>
            <a:ext cx="10972800" cy="401391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just">
              <a:spcBef>
                <a:spcPts val="100"/>
              </a:spcBef>
            </a:pPr>
            <a:r>
              <a:rPr sz="24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Gross</a:t>
            </a:r>
            <a:r>
              <a:rPr sz="2400" b="1" u="sng" spc="-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Misunderstanding</a:t>
            </a:r>
            <a:r>
              <a:rPr sz="2400" b="1" u="sng" spc="-3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–</a:t>
            </a:r>
            <a:r>
              <a:rPr sz="2400" b="1" u="sng" spc="-4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Assuming</a:t>
            </a:r>
            <a:r>
              <a:rPr sz="2400" b="1" u="sng" spc="-4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Human</a:t>
            </a:r>
            <a:r>
              <a:rPr sz="2400" b="1" u="sng" spc="-3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Being</a:t>
            </a:r>
            <a:r>
              <a:rPr sz="2400" b="1" u="sng" spc="-5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to</a:t>
            </a:r>
            <a:r>
              <a:rPr sz="2400" b="1" u="sng" spc="-4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be</a:t>
            </a:r>
            <a:r>
              <a:rPr sz="2400" b="1" u="sng" spc="-5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sng" spc="-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only</a:t>
            </a:r>
            <a:endParaRPr sz="2400" dirty="0">
              <a:latin typeface="Times New Roman"/>
              <a:cs typeface="Times New Roman"/>
            </a:endParaRPr>
          </a:p>
          <a:p>
            <a:pPr marL="356870" algn="just">
              <a:spcBef>
                <a:spcPts val="5"/>
              </a:spcBef>
            </a:pPr>
            <a:r>
              <a:rPr sz="24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the</a:t>
            </a:r>
            <a:r>
              <a:rPr sz="2400" b="1" u="sng" spc="-3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sng" spc="-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Body</a:t>
            </a:r>
            <a:endParaRPr sz="2400" dirty="0">
              <a:latin typeface="Times New Roman"/>
              <a:cs typeface="Times New Roman"/>
            </a:endParaRPr>
          </a:p>
          <a:p>
            <a:pPr marL="354330" marR="5080" indent="-342265" algn="just">
              <a:spcBef>
                <a:spcPts val="575"/>
              </a:spcBef>
              <a:buFont typeface="Arial MT"/>
              <a:buChar char="•"/>
              <a:tabLst>
                <a:tab pos="356870" algn="l"/>
              </a:tabLst>
            </a:pP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30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gross</a:t>
            </a:r>
            <a:r>
              <a:rPr sz="2400" spc="3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misunderstanding</a:t>
            </a:r>
            <a:r>
              <a:rPr sz="2400" spc="3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3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assuming</a:t>
            </a:r>
            <a:r>
              <a:rPr sz="2400" spc="3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3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human</a:t>
            </a:r>
            <a:r>
              <a:rPr sz="2400" spc="3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being</a:t>
            </a:r>
            <a:r>
              <a:rPr sz="2400" spc="29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to 	</a:t>
            </a:r>
            <a:r>
              <a:rPr sz="2400" dirty="0">
                <a:latin typeface="Times New Roman"/>
                <a:cs typeface="Times New Roman"/>
              </a:rPr>
              <a:t>be</a:t>
            </a:r>
            <a:r>
              <a:rPr sz="2400" spc="25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5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Body;</a:t>
            </a:r>
            <a:r>
              <a:rPr sz="2400" spc="55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5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therefore,</a:t>
            </a:r>
            <a:r>
              <a:rPr sz="2400" spc="45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trying</a:t>
            </a:r>
            <a:r>
              <a:rPr sz="2400" spc="3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5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fulfill</a:t>
            </a:r>
            <a:r>
              <a:rPr sz="2400" spc="5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all</a:t>
            </a:r>
            <a:r>
              <a:rPr sz="2400" spc="45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40" dirty="0">
                <a:latin typeface="Times New Roman"/>
                <a:cs typeface="Times New Roman"/>
              </a:rPr>
              <a:t>  </a:t>
            </a:r>
            <a:r>
              <a:rPr sz="2400" spc="-10" dirty="0">
                <a:latin typeface="Times New Roman"/>
                <a:cs typeface="Times New Roman"/>
              </a:rPr>
              <a:t>needs 	</a:t>
            </a:r>
            <a:r>
              <a:rPr sz="2400" dirty="0">
                <a:latin typeface="Times New Roman"/>
                <a:cs typeface="Times New Roman"/>
              </a:rPr>
              <a:t>through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physical</a:t>
            </a:r>
            <a:r>
              <a:rPr sz="2400" spc="2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facility.</a:t>
            </a:r>
            <a:endParaRPr sz="2400" dirty="0">
              <a:latin typeface="Times New Roman"/>
              <a:cs typeface="Times New Roman"/>
            </a:endParaRPr>
          </a:p>
          <a:p>
            <a:pPr marL="354330" marR="8255" indent="-342265" algn="just">
              <a:spcBef>
                <a:spcPts val="580"/>
              </a:spcBef>
              <a:buFont typeface="Arial MT"/>
              <a:buChar char="•"/>
              <a:tabLst>
                <a:tab pos="356870" algn="l"/>
              </a:tabLst>
            </a:pPr>
            <a:r>
              <a:rPr sz="2400" dirty="0">
                <a:latin typeface="Times New Roman"/>
                <a:cs typeface="Times New Roman"/>
              </a:rPr>
              <a:t>It</a:t>
            </a:r>
            <a:r>
              <a:rPr sz="2400" spc="3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3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needless</a:t>
            </a:r>
            <a:r>
              <a:rPr sz="2400" spc="3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3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say</a:t>
            </a:r>
            <a:r>
              <a:rPr sz="2400" spc="2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that</a:t>
            </a:r>
            <a:r>
              <a:rPr sz="2400" spc="3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due</a:t>
            </a:r>
            <a:r>
              <a:rPr sz="2400" spc="3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31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over-</a:t>
            </a:r>
            <a:r>
              <a:rPr sz="2400" dirty="0">
                <a:latin typeface="Times New Roman"/>
                <a:cs typeface="Times New Roman"/>
              </a:rPr>
              <a:t>use</a:t>
            </a:r>
            <a:r>
              <a:rPr sz="2400" spc="2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3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physical</a:t>
            </a:r>
            <a:r>
              <a:rPr sz="2400" spc="30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facility, 	</a:t>
            </a:r>
            <a:r>
              <a:rPr sz="2400" dirty="0">
                <a:latin typeface="Times New Roman"/>
                <a:cs typeface="Times New Roman"/>
              </a:rPr>
              <a:t>there</a:t>
            </a:r>
            <a:r>
              <a:rPr sz="2400" spc="4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are</a:t>
            </a:r>
            <a:r>
              <a:rPr sz="2400" spc="4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widespread</a:t>
            </a:r>
            <a:r>
              <a:rPr sz="2400" spc="4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repercussions</a:t>
            </a:r>
            <a:r>
              <a:rPr sz="2400" spc="4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at</a:t>
            </a:r>
            <a:r>
              <a:rPr sz="2400" spc="4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every</a:t>
            </a:r>
            <a:r>
              <a:rPr sz="2400" spc="4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level</a:t>
            </a:r>
            <a:r>
              <a:rPr sz="2400" spc="4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45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human 	existence.</a:t>
            </a:r>
            <a:endParaRPr sz="2400" dirty="0">
              <a:latin typeface="Times New Roman"/>
              <a:cs typeface="Times New Roman"/>
            </a:endParaRPr>
          </a:p>
          <a:p>
            <a:pPr marL="354965" indent="-342265" algn="just">
              <a:spcBef>
                <a:spcPts val="580"/>
              </a:spcBef>
              <a:buFont typeface="Arial MT"/>
              <a:buChar char="•"/>
              <a:tabLst>
                <a:tab pos="354965" algn="l"/>
              </a:tabLst>
            </a:pPr>
            <a:r>
              <a:rPr sz="2400" dirty="0">
                <a:latin typeface="Times New Roman"/>
                <a:cs typeface="Times New Roman"/>
              </a:rPr>
              <a:t>On</a:t>
            </a:r>
            <a:r>
              <a:rPr sz="2400" spc="1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1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one</a:t>
            </a:r>
            <a:r>
              <a:rPr sz="2400" spc="1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hand,</a:t>
            </a:r>
            <a:r>
              <a:rPr sz="2400" spc="1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there</a:t>
            </a:r>
            <a:r>
              <a:rPr sz="2400" spc="1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1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exploitation</a:t>
            </a:r>
            <a:r>
              <a:rPr sz="2400" spc="1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1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natural</a:t>
            </a:r>
            <a:r>
              <a:rPr sz="2400" spc="1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resources</a:t>
            </a:r>
            <a:r>
              <a:rPr sz="2400" spc="15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for</a:t>
            </a:r>
            <a:endParaRPr sz="2400" dirty="0">
              <a:latin typeface="Times New Roman"/>
              <a:cs typeface="Times New Roman"/>
            </a:endParaRPr>
          </a:p>
          <a:p>
            <a:pPr marL="356870" algn="just">
              <a:spcBef>
                <a:spcPts val="5"/>
              </a:spcBef>
            </a:pPr>
            <a:r>
              <a:rPr sz="2400" dirty="0">
                <a:latin typeface="Times New Roman"/>
                <a:cs typeface="Times New Roman"/>
              </a:rPr>
              <a:t>more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more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physical</a:t>
            </a:r>
            <a:r>
              <a:rPr sz="2400" spc="5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facility.</a:t>
            </a:r>
            <a:endParaRPr sz="2400" dirty="0">
              <a:latin typeface="Times New Roman"/>
              <a:cs typeface="Times New Roman"/>
            </a:endParaRPr>
          </a:p>
          <a:p>
            <a:pPr marL="354330" marR="9525" indent="-342265" algn="just">
              <a:spcBef>
                <a:spcPts val="575"/>
              </a:spcBef>
              <a:buFont typeface="Arial MT"/>
              <a:buChar char="•"/>
              <a:tabLst>
                <a:tab pos="356870" algn="l"/>
              </a:tabLst>
            </a:pPr>
            <a:r>
              <a:rPr sz="2400" dirty="0">
                <a:latin typeface="Times New Roman"/>
                <a:cs typeface="Times New Roman"/>
              </a:rPr>
              <a:t>On</a:t>
            </a:r>
            <a:r>
              <a:rPr sz="2400" spc="1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1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other</a:t>
            </a:r>
            <a:r>
              <a:rPr sz="2400" spc="1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hand,</a:t>
            </a:r>
            <a:r>
              <a:rPr sz="2400" spc="1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human</a:t>
            </a:r>
            <a:r>
              <a:rPr sz="2400" spc="1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beings</a:t>
            </a:r>
            <a:r>
              <a:rPr sz="2400" spc="204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are</a:t>
            </a:r>
            <a:r>
              <a:rPr sz="2400" spc="1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exploited</a:t>
            </a:r>
            <a:r>
              <a:rPr sz="2400" spc="1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1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17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process 	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3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also,</a:t>
            </a:r>
            <a:r>
              <a:rPr sz="2400" spc="40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they</a:t>
            </a:r>
            <a:r>
              <a:rPr sz="2400" spc="3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are</a:t>
            </a:r>
            <a:r>
              <a:rPr sz="2400" spc="3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made</a:t>
            </a:r>
            <a:r>
              <a:rPr sz="2400" spc="409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3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compete</a:t>
            </a:r>
            <a:r>
              <a:rPr sz="2400" spc="3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for</a:t>
            </a:r>
            <a:r>
              <a:rPr sz="2400" spc="3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3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limited</a:t>
            </a:r>
            <a:r>
              <a:rPr sz="2400" spc="39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physical 	facility.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19200" y="762000"/>
            <a:ext cx="10439400" cy="5235536"/>
          </a:xfrm>
          <a:prstGeom prst="rect">
            <a:avLst/>
          </a:prstGeom>
        </p:spPr>
        <p:txBody>
          <a:bodyPr vert="horz" wrap="square" lIns="0" tIns="49530" rIns="0" bIns="0" rtlCol="0">
            <a:spAutoFit/>
          </a:bodyPr>
          <a:lstStyle/>
          <a:p>
            <a:pPr marL="12700" algn="just">
              <a:spcBef>
                <a:spcPts val="390"/>
              </a:spcBef>
            </a:pPr>
            <a:r>
              <a:rPr sz="24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Understanding</a:t>
            </a:r>
            <a:r>
              <a:rPr sz="2400" b="1" u="sng" spc="-5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Harmony</a:t>
            </a:r>
            <a:r>
              <a:rPr sz="2400" b="1" u="sng" spc="-2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in</a:t>
            </a:r>
            <a:r>
              <a:rPr sz="2400" b="1" u="sng" spc="-7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the</a:t>
            </a:r>
            <a:r>
              <a:rPr sz="2400" b="1" u="sng" spc="-6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sng" spc="-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Self</a:t>
            </a:r>
            <a:endParaRPr sz="2400" dirty="0">
              <a:latin typeface="Times New Roman"/>
              <a:cs typeface="Times New Roman"/>
            </a:endParaRPr>
          </a:p>
          <a:p>
            <a:pPr marL="354330" marR="8255" indent="-342265" algn="just">
              <a:lnSpc>
                <a:spcPct val="90000"/>
              </a:lnSpc>
              <a:spcBef>
                <a:spcPts val="580"/>
              </a:spcBef>
              <a:buFont typeface="Arial MT"/>
              <a:buChar char="•"/>
              <a:tabLst>
                <a:tab pos="356870" algn="l"/>
              </a:tabLst>
            </a:pPr>
            <a:r>
              <a:rPr sz="2400" dirty="0">
                <a:latin typeface="Times New Roman"/>
                <a:cs typeface="Times New Roman"/>
              </a:rPr>
              <a:t>Now we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will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explore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into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activities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 the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Self and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see</a:t>
            </a:r>
            <a:r>
              <a:rPr sz="2400" spc="2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how 	</a:t>
            </a:r>
            <a:r>
              <a:rPr sz="2400" dirty="0">
                <a:latin typeface="Times New Roman"/>
                <a:cs typeface="Times New Roman"/>
              </a:rPr>
              <a:t>harmony</a:t>
            </a:r>
            <a:r>
              <a:rPr sz="2400" spc="2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can</a:t>
            </a:r>
            <a:r>
              <a:rPr sz="2400" spc="3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be</a:t>
            </a:r>
            <a:r>
              <a:rPr sz="2400" spc="2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ensured</a:t>
            </a:r>
            <a:r>
              <a:rPr sz="2400" spc="3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among</a:t>
            </a:r>
            <a:r>
              <a:rPr sz="2400" spc="2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all</a:t>
            </a:r>
            <a:r>
              <a:rPr sz="2400" spc="3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2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activities</a:t>
            </a:r>
            <a:r>
              <a:rPr sz="2400" spc="3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2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29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Self, 	</a:t>
            </a:r>
            <a:r>
              <a:rPr sz="2400" dirty="0">
                <a:latin typeface="Times New Roman"/>
                <a:cs typeface="Times New Roman"/>
              </a:rPr>
              <a:t>resulting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into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state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continuous</a:t>
            </a:r>
            <a:r>
              <a:rPr sz="2400" spc="-10" dirty="0">
                <a:latin typeface="Times New Roman"/>
                <a:cs typeface="Times New Roman"/>
              </a:rPr>
              <a:t> happiness.</a:t>
            </a:r>
            <a:endParaRPr sz="2400" dirty="0">
              <a:latin typeface="Times New Roman"/>
              <a:cs typeface="Times New Roman"/>
            </a:endParaRPr>
          </a:p>
          <a:p>
            <a:pPr marL="12700" algn="just">
              <a:spcBef>
                <a:spcPts val="290"/>
              </a:spcBef>
            </a:pPr>
            <a:r>
              <a:rPr sz="24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Activities</a:t>
            </a:r>
            <a:r>
              <a:rPr sz="2400" b="1" u="sng" spc="-3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of</a:t>
            </a:r>
            <a:r>
              <a:rPr sz="24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the</a:t>
            </a:r>
            <a:r>
              <a:rPr sz="2400" b="1" u="sng" spc="-3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sng" spc="-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Self</a:t>
            </a:r>
            <a:endParaRPr sz="2400" dirty="0">
              <a:latin typeface="Times New Roman"/>
              <a:cs typeface="Times New Roman"/>
            </a:endParaRPr>
          </a:p>
          <a:p>
            <a:pPr marL="354965" indent="-342265" algn="just">
              <a:lnSpc>
                <a:spcPts val="2735"/>
              </a:lnSpc>
              <a:spcBef>
                <a:spcPts val="290"/>
              </a:spcBef>
              <a:buFont typeface="Arial MT"/>
              <a:buChar char="•"/>
              <a:tabLst>
                <a:tab pos="354965" algn="l"/>
              </a:tabLst>
            </a:pP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3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activities</a:t>
            </a:r>
            <a:r>
              <a:rPr sz="2400" spc="4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35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25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Self</a:t>
            </a:r>
            <a:r>
              <a:rPr sz="2400" spc="35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can</a:t>
            </a:r>
            <a:r>
              <a:rPr sz="2400" spc="4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be</a:t>
            </a:r>
            <a:r>
              <a:rPr sz="2400" spc="35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seen</a:t>
            </a:r>
            <a:r>
              <a:rPr sz="2400" spc="4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4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terms</a:t>
            </a:r>
            <a:r>
              <a:rPr sz="2400" spc="4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35" dirty="0">
                <a:latin typeface="Times New Roman"/>
                <a:cs typeface="Times New Roman"/>
              </a:rPr>
              <a:t>  </a:t>
            </a:r>
            <a:r>
              <a:rPr sz="2400" spc="-10" dirty="0">
                <a:latin typeface="Times New Roman"/>
                <a:cs typeface="Times New Roman"/>
              </a:rPr>
              <a:t>desire,</a:t>
            </a:r>
            <a:endParaRPr sz="2400" dirty="0">
              <a:latin typeface="Times New Roman"/>
              <a:cs typeface="Times New Roman"/>
            </a:endParaRPr>
          </a:p>
          <a:p>
            <a:pPr marL="356870" algn="just">
              <a:lnSpc>
                <a:spcPts val="2735"/>
              </a:lnSpc>
            </a:pPr>
            <a:r>
              <a:rPr sz="2400" dirty="0">
                <a:latin typeface="Times New Roman"/>
                <a:cs typeface="Times New Roman"/>
              </a:rPr>
              <a:t>thought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-10" dirty="0">
                <a:latin typeface="Times New Roman"/>
                <a:cs typeface="Times New Roman"/>
              </a:rPr>
              <a:t> expectation.</a:t>
            </a:r>
            <a:endParaRPr sz="2400" dirty="0">
              <a:latin typeface="Times New Roman"/>
              <a:cs typeface="Times New Roman"/>
            </a:endParaRPr>
          </a:p>
          <a:p>
            <a:pPr marL="354965" indent="-342265" algn="just">
              <a:lnSpc>
                <a:spcPts val="2735"/>
              </a:lnSpc>
              <a:spcBef>
                <a:spcPts val="290"/>
              </a:spcBef>
              <a:buFont typeface="Arial MT"/>
              <a:buChar char="•"/>
              <a:tabLst>
                <a:tab pos="354965" algn="l"/>
              </a:tabLst>
            </a:pPr>
            <a:r>
              <a:rPr sz="2400" dirty="0">
                <a:latin typeface="Times New Roman"/>
                <a:cs typeface="Times New Roman"/>
              </a:rPr>
              <a:t>Desire</a:t>
            </a:r>
            <a:r>
              <a:rPr sz="2400" spc="2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2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2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name</a:t>
            </a:r>
            <a:r>
              <a:rPr sz="2400" spc="3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given</a:t>
            </a:r>
            <a:r>
              <a:rPr sz="2400" spc="2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2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2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activity</a:t>
            </a:r>
            <a:r>
              <a:rPr sz="2400" spc="2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2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imaging.</a:t>
            </a:r>
            <a:r>
              <a:rPr sz="2400" spc="2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You</a:t>
            </a:r>
            <a:r>
              <a:rPr sz="2400" spc="30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are</a:t>
            </a:r>
            <a:endParaRPr sz="2400" dirty="0">
              <a:latin typeface="Times New Roman"/>
              <a:cs typeface="Times New Roman"/>
            </a:endParaRPr>
          </a:p>
          <a:p>
            <a:pPr marL="356870" algn="just">
              <a:lnSpc>
                <a:spcPts val="2735"/>
              </a:lnSpc>
            </a:pPr>
            <a:r>
              <a:rPr sz="2400" dirty="0">
                <a:latin typeface="Times New Roman"/>
                <a:cs typeface="Times New Roman"/>
              </a:rPr>
              <a:t>making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image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10" dirty="0">
                <a:latin typeface="Times New Roman"/>
                <a:cs typeface="Times New Roman"/>
              </a:rPr>
              <a:t> Self.</a:t>
            </a:r>
            <a:endParaRPr sz="2400" dirty="0">
              <a:latin typeface="Times New Roman"/>
              <a:cs typeface="Times New Roman"/>
            </a:endParaRPr>
          </a:p>
          <a:p>
            <a:pPr marL="354965" indent="-342265" algn="just">
              <a:lnSpc>
                <a:spcPts val="2735"/>
              </a:lnSpc>
              <a:spcBef>
                <a:spcPts val="285"/>
              </a:spcBef>
              <a:buFont typeface="Arial MT"/>
              <a:buChar char="•"/>
              <a:tabLst>
                <a:tab pos="354965" algn="l"/>
              </a:tabLst>
            </a:pPr>
            <a:r>
              <a:rPr sz="2400" dirty="0">
                <a:latin typeface="Times New Roman"/>
                <a:cs typeface="Times New Roman"/>
              </a:rPr>
              <a:t>Desire</a:t>
            </a:r>
            <a:r>
              <a:rPr sz="2400" spc="4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509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50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50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form</a:t>
            </a:r>
            <a:r>
              <a:rPr sz="2400" spc="5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4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</a:t>
            </a:r>
            <a:r>
              <a:rPr sz="2400" spc="509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image</a:t>
            </a:r>
            <a:r>
              <a:rPr sz="2400" spc="5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which</a:t>
            </a:r>
            <a:r>
              <a:rPr sz="2400" spc="5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you</a:t>
            </a:r>
            <a:r>
              <a:rPr sz="2400" spc="5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have</a:t>
            </a:r>
            <a:r>
              <a:rPr sz="2400" spc="50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created</a:t>
            </a:r>
            <a:endParaRPr sz="2400" dirty="0">
              <a:latin typeface="Times New Roman"/>
              <a:cs typeface="Times New Roman"/>
            </a:endParaRPr>
          </a:p>
          <a:p>
            <a:pPr marL="356870">
              <a:lnSpc>
                <a:spcPts val="2735"/>
              </a:lnSpc>
            </a:pPr>
            <a:r>
              <a:rPr sz="2400" spc="-10" dirty="0">
                <a:latin typeface="Times New Roman"/>
                <a:cs typeface="Times New Roman"/>
              </a:rPr>
              <a:t>within.</a:t>
            </a:r>
            <a:endParaRPr sz="2400" dirty="0">
              <a:latin typeface="Times New Roman"/>
              <a:cs typeface="Times New Roman"/>
            </a:endParaRPr>
          </a:p>
          <a:p>
            <a:pPr marL="356870" indent="-344170">
              <a:lnSpc>
                <a:spcPts val="2735"/>
              </a:lnSpc>
              <a:spcBef>
                <a:spcPts val="290"/>
              </a:spcBef>
              <a:buFont typeface="Arial MT"/>
              <a:buChar char="•"/>
              <a:tabLst>
                <a:tab pos="356870" algn="l"/>
                <a:tab pos="1515110" algn="l"/>
                <a:tab pos="1847850" algn="l"/>
                <a:tab pos="2347595" algn="l"/>
                <a:tab pos="3719829" algn="l"/>
                <a:tab pos="4219575" algn="l"/>
                <a:tab pos="7753984" algn="l"/>
              </a:tabLst>
            </a:pPr>
            <a:r>
              <a:rPr sz="2400" spc="-10" dirty="0">
                <a:latin typeface="Times New Roman"/>
                <a:cs typeface="Times New Roman"/>
              </a:rPr>
              <a:t>Thought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is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the</a:t>
            </a:r>
            <a:r>
              <a:rPr sz="2400" dirty="0">
                <a:latin typeface="Times New Roman"/>
                <a:cs typeface="Times New Roman"/>
              </a:rPr>
              <a:t>	power</a:t>
            </a:r>
            <a:r>
              <a:rPr sz="2400" spc="38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for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the</a:t>
            </a:r>
            <a:r>
              <a:rPr sz="2400" dirty="0">
                <a:latin typeface="Times New Roman"/>
                <a:cs typeface="Times New Roman"/>
              </a:rPr>
              <a:t>	activity</a:t>
            </a:r>
            <a:r>
              <a:rPr sz="2400" spc="3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3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analysing</a:t>
            </a:r>
            <a:r>
              <a:rPr sz="2400" spc="38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based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on</a:t>
            </a:r>
            <a:endParaRPr sz="2400" dirty="0">
              <a:latin typeface="Times New Roman"/>
              <a:cs typeface="Times New Roman"/>
            </a:endParaRPr>
          </a:p>
          <a:p>
            <a:pPr marL="356870">
              <a:lnSpc>
                <a:spcPts val="2735"/>
              </a:lnSpc>
            </a:pPr>
            <a:r>
              <a:rPr sz="2400" dirty="0">
                <a:latin typeface="Times New Roman"/>
                <a:cs typeface="Times New Roman"/>
              </a:rPr>
              <a:t>comparing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various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possibilities</a:t>
            </a:r>
            <a:r>
              <a:rPr sz="2400" spc="-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fulfill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your</a:t>
            </a:r>
            <a:r>
              <a:rPr sz="2400" spc="2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desire.</a:t>
            </a:r>
            <a:endParaRPr sz="2400" dirty="0">
              <a:latin typeface="Times New Roman"/>
              <a:cs typeface="Times New Roman"/>
            </a:endParaRPr>
          </a:p>
          <a:p>
            <a:pPr marL="356870" marR="8255" indent="-344805">
              <a:lnSpc>
                <a:spcPts val="2590"/>
              </a:lnSpc>
              <a:spcBef>
                <a:spcPts val="615"/>
              </a:spcBef>
              <a:buFont typeface="Arial MT"/>
              <a:buChar char="•"/>
              <a:tabLst>
                <a:tab pos="356870" algn="l"/>
              </a:tabLst>
            </a:pPr>
            <a:r>
              <a:rPr sz="2400" dirty="0">
                <a:latin typeface="Times New Roman"/>
                <a:cs typeface="Times New Roman"/>
              </a:rPr>
              <a:t>Expectation</a:t>
            </a:r>
            <a:r>
              <a:rPr sz="2400" spc="1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1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1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power</a:t>
            </a:r>
            <a:r>
              <a:rPr sz="2400" spc="114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for</a:t>
            </a:r>
            <a:r>
              <a:rPr sz="2400" spc="1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1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activity</a:t>
            </a:r>
            <a:r>
              <a:rPr sz="2400" spc="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1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selecting</a:t>
            </a:r>
            <a:r>
              <a:rPr sz="2400" spc="1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based</a:t>
            </a:r>
            <a:r>
              <a:rPr sz="2400" spc="12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on </a:t>
            </a:r>
            <a:r>
              <a:rPr sz="2400" spc="-10" dirty="0">
                <a:latin typeface="Times New Roman"/>
                <a:cs typeface="Times New Roman"/>
              </a:rPr>
              <a:t>tasting.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702</TotalTime>
  <Words>2536</Words>
  <Application>Microsoft Office PowerPoint</Application>
  <PresentationFormat>Custom</PresentationFormat>
  <Paragraphs>170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PowerPoint Presentation</vt:lpstr>
      <vt:lpstr>MODULE 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Janhavi Nandish</cp:lastModifiedBy>
  <cp:revision>68</cp:revision>
  <dcterms:created xsi:type="dcterms:W3CDTF">2006-08-16T00:00:00Z</dcterms:created>
  <dcterms:modified xsi:type="dcterms:W3CDTF">2025-02-21T13:52:33Z</dcterms:modified>
</cp:coreProperties>
</file>