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256" r:id="rId2"/>
    <p:sldId id="259" r:id="rId3"/>
    <p:sldId id="297" r:id="rId4"/>
    <p:sldId id="298" r:id="rId5"/>
    <p:sldId id="299" r:id="rId6"/>
    <p:sldId id="300" r:id="rId7"/>
    <p:sldId id="301" r:id="rId8"/>
    <p:sldId id="291" r:id="rId9"/>
    <p:sldId id="292" r:id="rId10"/>
    <p:sldId id="293" r:id="rId11"/>
    <p:sldId id="294" r:id="rId12"/>
    <p:sldId id="295" r:id="rId13"/>
    <p:sldId id="284" r:id="rId14"/>
    <p:sldId id="285" r:id="rId15"/>
    <p:sldId id="286" r:id="rId16"/>
    <p:sldId id="287" r:id="rId17"/>
    <p:sldId id="288" r:id="rId18"/>
    <p:sldId id="289" r:id="rId19"/>
    <p:sldId id="290"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19" r:id="rId56"/>
    <p:sldId id="320" r:id="rId57"/>
    <p:sldId id="321" r:id="rId58"/>
    <p:sldId id="322" r:id="rId59"/>
    <p:sldId id="323" r:id="rId60"/>
    <p:sldId id="324" r:id="rId61"/>
    <p:sldId id="325" r:id="rId62"/>
    <p:sldId id="326" r:id="rId63"/>
    <p:sldId id="327" r:id="rId64"/>
  </p:sldIdLst>
  <p:sldSz cx="123444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68" autoAdjust="0"/>
    <p:restoredTop sz="94660"/>
  </p:normalViewPr>
  <p:slideViewPr>
    <p:cSldViewPr>
      <p:cViewPr varScale="1">
        <p:scale>
          <a:sx n="87" d="100"/>
          <a:sy n="87" d="100"/>
        </p:scale>
        <p:origin x="250" y="62"/>
      </p:cViewPr>
      <p:guideLst>
        <p:guide orient="horz" pos="2160"/>
        <p:guide pos="388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havi Nandish" userId="d6dd5e3fbbcd0b6b" providerId="LiveId" clId="{92597BF3-F937-4B4D-8A44-1AC693263BD2}"/>
    <pc:docChg chg="undo redo custSel addSld delSld modSld sldOrd">
      <pc:chgData name="Janhavi Nandish" userId="d6dd5e3fbbcd0b6b" providerId="LiveId" clId="{92597BF3-F937-4B4D-8A44-1AC693263BD2}" dt="2025-02-18T06:38:54.148" v="883" actId="14100"/>
      <pc:docMkLst>
        <pc:docMk/>
      </pc:docMkLst>
      <pc:sldChg chg="delSp modSp mod">
        <pc:chgData name="Janhavi Nandish" userId="d6dd5e3fbbcd0b6b" providerId="LiveId" clId="{92597BF3-F937-4B4D-8A44-1AC693263BD2}" dt="2025-02-14T05:09:04.082" v="116" actId="20577"/>
        <pc:sldMkLst>
          <pc:docMk/>
          <pc:sldMk cId="2344300299" sldId="256"/>
        </pc:sldMkLst>
        <pc:spChg chg="mod">
          <ac:chgData name="Janhavi Nandish" userId="d6dd5e3fbbcd0b6b" providerId="LiveId" clId="{92597BF3-F937-4B4D-8A44-1AC693263BD2}" dt="2025-02-14T05:08:56.347" v="112" actId="20577"/>
          <ac:spMkLst>
            <pc:docMk/>
            <pc:sldMk cId="2344300299" sldId="256"/>
            <ac:spMk id="3" creationId="{00000000-0000-0000-0000-000000000000}"/>
          </ac:spMkLst>
        </pc:spChg>
        <pc:spChg chg="mod">
          <ac:chgData name="Janhavi Nandish" userId="d6dd5e3fbbcd0b6b" providerId="LiveId" clId="{92597BF3-F937-4B4D-8A44-1AC693263BD2}" dt="2025-02-14T05:09:04.082" v="116" actId="20577"/>
          <ac:spMkLst>
            <pc:docMk/>
            <pc:sldMk cId="2344300299" sldId="256"/>
            <ac:spMk id="5" creationId="{00000000-0000-0000-0000-000000000000}"/>
          </ac:spMkLst>
        </pc:spChg>
        <pc:spChg chg="mod">
          <ac:chgData name="Janhavi Nandish" userId="d6dd5e3fbbcd0b6b" providerId="LiveId" clId="{92597BF3-F937-4B4D-8A44-1AC693263BD2}" dt="2025-02-14T05:08:16.691" v="69" actId="20577"/>
          <ac:spMkLst>
            <pc:docMk/>
            <pc:sldMk cId="2344300299" sldId="256"/>
            <ac:spMk id="7" creationId="{00000000-0000-0000-0000-000000000000}"/>
          </ac:spMkLst>
        </pc:spChg>
        <pc:spChg chg="mod">
          <ac:chgData name="Janhavi Nandish" userId="d6dd5e3fbbcd0b6b" providerId="LiveId" clId="{92597BF3-F937-4B4D-8A44-1AC693263BD2}" dt="2025-02-14T05:08:42.587" v="99" actId="20577"/>
          <ac:spMkLst>
            <pc:docMk/>
            <pc:sldMk cId="2344300299" sldId="256"/>
            <ac:spMk id="8" creationId="{00000000-0000-0000-0000-000000000000}"/>
          </ac:spMkLst>
        </pc:spChg>
      </pc:sldChg>
      <pc:sldChg chg="del">
        <pc:chgData name="Janhavi Nandish" userId="d6dd5e3fbbcd0b6b" providerId="LiveId" clId="{92597BF3-F937-4B4D-8A44-1AC693263BD2}" dt="2025-02-14T05:10:08.189" v="126" actId="47"/>
        <pc:sldMkLst>
          <pc:docMk/>
          <pc:sldMk cId="3269768624" sldId="257"/>
        </pc:sldMkLst>
      </pc:sldChg>
      <pc:sldChg chg="del">
        <pc:chgData name="Janhavi Nandish" userId="d6dd5e3fbbcd0b6b" providerId="LiveId" clId="{92597BF3-F937-4B4D-8A44-1AC693263BD2}" dt="2025-02-14T05:10:11.854" v="127" actId="47"/>
        <pc:sldMkLst>
          <pc:docMk/>
          <pc:sldMk cId="132455717" sldId="258"/>
        </pc:sldMkLst>
      </pc:sldChg>
      <pc:sldChg chg="addSp delSp modSp mod ord">
        <pc:chgData name="Janhavi Nandish" userId="d6dd5e3fbbcd0b6b" providerId="LiveId" clId="{92597BF3-F937-4B4D-8A44-1AC693263BD2}" dt="2025-02-14T05:15:56.939" v="258" actId="14100"/>
        <pc:sldMkLst>
          <pc:docMk/>
          <pc:sldMk cId="2728974037" sldId="259"/>
        </pc:sldMkLst>
        <pc:spChg chg="mod">
          <ac:chgData name="Janhavi Nandish" userId="d6dd5e3fbbcd0b6b" providerId="LiveId" clId="{92597BF3-F937-4B4D-8A44-1AC693263BD2}" dt="2025-02-14T05:10:51.727" v="149" actId="20577"/>
          <ac:spMkLst>
            <pc:docMk/>
            <pc:sldMk cId="2728974037" sldId="259"/>
            <ac:spMk id="2" creationId="{00000000-0000-0000-0000-000000000000}"/>
          </ac:spMkLst>
        </pc:spChg>
        <pc:spChg chg="mod">
          <ac:chgData name="Janhavi Nandish" userId="d6dd5e3fbbcd0b6b" providerId="LiveId" clId="{92597BF3-F937-4B4D-8A44-1AC693263BD2}" dt="2025-02-14T05:10:42.949" v="136" actId="20577"/>
          <ac:spMkLst>
            <pc:docMk/>
            <pc:sldMk cId="2728974037" sldId="259"/>
            <ac:spMk id="3" creationId="{00000000-0000-0000-0000-000000000000}"/>
          </ac:spMkLst>
        </pc:spChg>
        <pc:spChg chg="mod">
          <ac:chgData name="Janhavi Nandish" userId="d6dd5e3fbbcd0b6b" providerId="LiveId" clId="{92597BF3-F937-4B4D-8A44-1AC693263BD2}" dt="2025-02-14T05:14:37.014" v="241" actId="20577"/>
          <ac:spMkLst>
            <pc:docMk/>
            <pc:sldMk cId="2728974037" sldId="259"/>
            <ac:spMk id="4" creationId="{00000000-0000-0000-0000-000000000000}"/>
          </ac:spMkLst>
        </pc:spChg>
        <pc:spChg chg="mod">
          <ac:chgData name="Janhavi Nandish" userId="d6dd5e3fbbcd0b6b" providerId="LiveId" clId="{92597BF3-F937-4B4D-8A44-1AC693263BD2}" dt="2025-02-14T05:14:10.660" v="238" actId="1076"/>
          <ac:spMkLst>
            <pc:docMk/>
            <pc:sldMk cId="2728974037" sldId="259"/>
            <ac:spMk id="5" creationId="{00000000-0000-0000-0000-000000000000}"/>
          </ac:spMkLst>
        </pc:spChg>
        <pc:spChg chg="add mod">
          <ac:chgData name="Janhavi Nandish" userId="d6dd5e3fbbcd0b6b" providerId="LiveId" clId="{92597BF3-F937-4B4D-8A44-1AC693263BD2}" dt="2025-02-14T05:15:56.939" v="258" actId="14100"/>
          <ac:spMkLst>
            <pc:docMk/>
            <pc:sldMk cId="2728974037" sldId="259"/>
            <ac:spMk id="6" creationId="{EB3B6DB7-D70D-8B59-7E0D-92FD3A3DBFA8}"/>
          </ac:spMkLst>
        </pc:spChg>
      </pc:sldChg>
      <pc:sldChg chg="addSp modSp new del mod">
        <pc:chgData name="Janhavi Nandish" userId="d6dd5e3fbbcd0b6b" providerId="LiveId" clId="{92597BF3-F937-4B4D-8A44-1AC693263BD2}" dt="2025-02-18T05:12:30.939" v="596" actId="47"/>
        <pc:sldMkLst>
          <pc:docMk/>
          <pc:sldMk cId="1201346459" sldId="260"/>
        </pc:sldMkLst>
      </pc:sldChg>
      <pc:sldChg chg="del">
        <pc:chgData name="Janhavi Nandish" userId="d6dd5e3fbbcd0b6b" providerId="LiveId" clId="{92597BF3-F937-4B4D-8A44-1AC693263BD2}" dt="2025-02-14T05:10:17.747" v="128" actId="47"/>
        <pc:sldMkLst>
          <pc:docMk/>
          <pc:sldMk cId="1826124200" sldId="260"/>
        </pc:sldMkLst>
      </pc:sldChg>
      <pc:sldChg chg="addSp modSp new del mod">
        <pc:chgData name="Janhavi Nandish" userId="d6dd5e3fbbcd0b6b" providerId="LiveId" clId="{92597BF3-F937-4B4D-8A44-1AC693263BD2}" dt="2025-02-18T05:12:33.456" v="597" actId="47"/>
        <pc:sldMkLst>
          <pc:docMk/>
          <pc:sldMk cId="549312209" sldId="261"/>
        </pc:sldMkLst>
      </pc:sldChg>
      <pc:sldChg chg="del">
        <pc:chgData name="Janhavi Nandish" userId="d6dd5e3fbbcd0b6b" providerId="LiveId" clId="{92597BF3-F937-4B4D-8A44-1AC693263BD2}" dt="2025-02-14T05:10:20.618" v="130" actId="47"/>
        <pc:sldMkLst>
          <pc:docMk/>
          <pc:sldMk cId="1475566041" sldId="261"/>
        </pc:sldMkLst>
      </pc:sldChg>
      <pc:sldChg chg="del">
        <pc:chgData name="Janhavi Nandish" userId="d6dd5e3fbbcd0b6b" providerId="LiveId" clId="{92597BF3-F937-4B4D-8A44-1AC693263BD2}" dt="2025-02-14T05:10:19.290" v="129" actId="47"/>
        <pc:sldMkLst>
          <pc:docMk/>
          <pc:sldMk cId="173905327" sldId="262"/>
        </pc:sldMkLst>
      </pc:sldChg>
      <pc:sldChg chg="addSp delSp modSp new del mod">
        <pc:chgData name="Janhavi Nandish" userId="d6dd5e3fbbcd0b6b" providerId="LiveId" clId="{92597BF3-F937-4B4D-8A44-1AC693263BD2}" dt="2025-02-18T05:12:23.301" v="595" actId="47"/>
        <pc:sldMkLst>
          <pc:docMk/>
          <pc:sldMk cId="301944238" sldId="262"/>
        </pc:sldMkLst>
      </pc:sldChg>
      <pc:sldChg chg="del">
        <pc:chgData name="Janhavi Nandish" userId="d6dd5e3fbbcd0b6b" providerId="LiveId" clId="{92597BF3-F937-4B4D-8A44-1AC693263BD2}" dt="2025-02-14T05:10:30.795" v="131" actId="47"/>
        <pc:sldMkLst>
          <pc:docMk/>
          <pc:sldMk cId="2025844972" sldId="263"/>
        </pc:sldMkLst>
      </pc:sldChg>
      <pc:sldChg chg="addSp modSp new del mod">
        <pc:chgData name="Janhavi Nandish" userId="d6dd5e3fbbcd0b6b" providerId="LiveId" clId="{92597BF3-F937-4B4D-8A44-1AC693263BD2}" dt="2025-02-18T05:12:21.695" v="594" actId="47"/>
        <pc:sldMkLst>
          <pc:docMk/>
          <pc:sldMk cId="3530756165" sldId="263"/>
        </pc:sldMkLst>
      </pc:sldChg>
      <pc:sldChg chg="addSp delSp modSp new del mod">
        <pc:chgData name="Janhavi Nandish" userId="d6dd5e3fbbcd0b6b" providerId="LiveId" clId="{92597BF3-F937-4B4D-8A44-1AC693263BD2}" dt="2025-02-18T05:12:15.305" v="593" actId="47"/>
        <pc:sldMkLst>
          <pc:docMk/>
          <pc:sldMk cId="1634116310" sldId="264"/>
        </pc:sldMkLst>
      </pc:sldChg>
      <pc:sldChg chg="del">
        <pc:chgData name="Janhavi Nandish" userId="d6dd5e3fbbcd0b6b" providerId="LiveId" clId="{92597BF3-F937-4B4D-8A44-1AC693263BD2}" dt="2025-02-14T05:10:33.537" v="132" actId="47"/>
        <pc:sldMkLst>
          <pc:docMk/>
          <pc:sldMk cId="3851778424" sldId="264"/>
        </pc:sldMkLst>
      </pc:sldChg>
      <pc:sldChg chg="addSp modSp new del mod">
        <pc:chgData name="Janhavi Nandish" userId="d6dd5e3fbbcd0b6b" providerId="LiveId" clId="{92597BF3-F937-4B4D-8A44-1AC693263BD2}" dt="2025-02-18T05:12:12.609" v="592" actId="47"/>
        <pc:sldMkLst>
          <pc:docMk/>
          <pc:sldMk cId="1364437657" sldId="265"/>
        </pc:sldMkLst>
      </pc:sldChg>
      <pc:sldChg chg="del">
        <pc:chgData name="Janhavi Nandish" userId="d6dd5e3fbbcd0b6b" providerId="LiveId" clId="{92597BF3-F937-4B4D-8A44-1AC693263BD2}" dt="2025-02-14T05:09:53.770" v="123" actId="47"/>
        <pc:sldMkLst>
          <pc:docMk/>
          <pc:sldMk cId="2774253526" sldId="265"/>
        </pc:sldMkLst>
      </pc:sldChg>
      <pc:sldChg chg="addSp modSp new mod">
        <pc:chgData name="Janhavi Nandish" userId="d6dd5e3fbbcd0b6b" providerId="LiveId" clId="{92597BF3-F937-4B4D-8A44-1AC693263BD2}" dt="2025-02-18T06:25:22.482" v="835" actId="1076"/>
        <pc:sldMkLst>
          <pc:docMk/>
          <pc:sldMk cId="3289149407" sldId="266"/>
        </pc:sldMkLst>
        <pc:spChg chg="add mod">
          <ac:chgData name="Janhavi Nandish" userId="d6dd5e3fbbcd0b6b" providerId="LiveId" clId="{92597BF3-F937-4B4D-8A44-1AC693263BD2}" dt="2025-02-18T04:49:12.318" v="484" actId="767"/>
          <ac:spMkLst>
            <pc:docMk/>
            <pc:sldMk cId="3289149407" sldId="266"/>
            <ac:spMk id="2" creationId="{BDED80F4-EEF2-D24C-82A6-C0BC42304C98}"/>
          </ac:spMkLst>
        </pc:spChg>
        <pc:spChg chg="add mod">
          <ac:chgData name="Janhavi Nandish" userId="d6dd5e3fbbcd0b6b" providerId="LiveId" clId="{92597BF3-F937-4B4D-8A44-1AC693263BD2}" dt="2025-02-18T04:49:11.448" v="483" actId="1076"/>
          <ac:spMkLst>
            <pc:docMk/>
            <pc:sldMk cId="3289149407" sldId="266"/>
            <ac:spMk id="3" creationId="{AED7B0C0-0B85-06BD-D3F7-614EDCBF3B83}"/>
          </ac:spMkLst>
        </pc:spChg>
        <pc:spChg chg="add mod">
          <ac:chgData name="Janhavi Nandish" userId="d6dd5e3fbbcd0b6b" providerId="LiveId" clId="{92597BF3-F937-4B4D-8A44-1AC693263BD2}" dt="2025-02-18T04:49:11.448" v="483" actId="1076"/>
          <ac:spMkLst>
            <pc:docMk/>
            <pc:sldMk cId="3289149407" sldId="266"/>
            <ac:spMk id="4" creationId="{B6B578DF-16F2-27BF-438E-4AA58E5EC3EC}"/>
          </ac:spMkLst>
        </pc:spChg>
        <pc:spChg chg="add mod">
          <ac:chgData name="Janhavi Nandish" userId="d6dd5e3fbbcd0b6b" providerId="LiveId" clId="{92597BF3-F937-4B4D-8A44-1AC693263BD2}" dt="2025-02-18T04:49:11.448" v="483" actId="1076"/>
          <ac:spMkLst>
            <pc:docMk/>
            <pc:sldMk cId="3289149407" sldId="266"/>
            <ac:spMk id="5" creationId="{CCC745F4-9B64-09A0-25CA-1999E6255401}"/>
          </ac:spMkLst>
        </pc:spChg>
        <pc:spChg chg="add mod">
          <ac:chgData name="Janhavi Nandish" userId="d6dd5e3fbbcd0b6b" providerId="LiveId" clId="{92597BF3-F937-4B4D-8A44-1AC693263BD2}" dt="2025-02-18T06:25:22.482" v="835" actId="1076"/>
          <ac:spMkLst>
            <pc:docMk/>
            <pc:sldMk cId="3289149407" sldId="266"/>
            <ac:spMk id="6" creationId="{B012FD83-D988-97B8-50E6-13B7EEC79170}"/>
          </ac:spMkLst>
        </pc:spChg>
      </pc:sldChg>
      <pc:sldChg chg="addSp modSp new mod">
        <pc:chgData name="Janhavi Nandish" userId="d6dd5e3fbbcd0b6b" providerId="LiveId" clId="{92597BF3-F937-4B4D-8A44-1AC693263BD2}" dt="2025-02-18T06:25:38.031" v="838" actId="1076"/>
        <pc:sldMkLst>
          <pc:docMk/>
          <pc:sldMk cId="1273021946" sldId="267"/>
        </pc:sldMkLst>
        <pc:spChg chg="add mod">
          <ac:chgData name="Janhavi Nandish" userId="d6dd5e3fbbcd0b6b" providerId="LiveId" clId="{92597BF3-F937-4B4D-8A44-1AC693263BD2}" dt="2025-02-18T06:25:38.031" v="838" actId="1076"/>
          <ac:spMkLst>
            <pc:docMk/>
            <pc:sldMk cId="1273021946" sldId="267"/>
            <ac:spMk id="3" creationId="{B4F62D92-2CBA-1949-E57D-1C3CE94C69D1}"/>
          </ac:spMkLst>
        </pc:spChg>
      </pc:sldChg>
      <pc:sldChg chg="addSp delSp modSp new mod">
        <pc:chgData name="Janhavi Nandish" userId="d6dd5e3fbbcd0b6b" providerId="LiveId" clId="{92597BF3-F937-4B4D-8A44-1AC693263BD2}" dt="2025-02-18T06:25:46.789" v="840" actId="403"/>
        <pc:sldMkLst>
          <pc:docMk/>
          <pc:sldMk cId="967422021" sldId="268"/>
        </pc:sldMkLst>
        <pc:spChg chg="add del">
          <ac:chgData name="Janhavi Nandish" userId="d6dd5e3fbbcd0b6b" providerId="LiveId" clId="{92597BF3-F937-4B4D-8A44-1AC693263BD2}" dt="2025-02-18T04:51:41.319" v="495" actId="22"/>
          <ac:spMkLst>
            <pc:docMk/>
            <pc:sldMk cId="967422021" sldId="268"/>
            <ac:spMk id="3" creationId="{E38C8249-613A-B36D-F6A5-A5FD0BF5FC8B}"/>
          </ac:spMkLst>
        </pc:spChg>
        <pc:spChg chg="add mod">
          <ac:chgData name="Janhavi Nandish" userId="d6dd5e3fbbcd0b6b" providerId="LiveId" clId="{92597BF3-F937-4B4D-8A44-1AC693263BD2}" dt="2025-02-18T06:25:46.789" v="840" actId="403"/>
          <ac:spMkLst>
            <pc:docMk/>
            <pc:sldMk cId="967422021" sldId="268"/>
            <ac:spMk id="5" creationId="{CC8A2040-9D69-6B62-D81C-7440D31F940E}"/>
          </ac:spMkLst>
        </pc:spChg>
      </pc:sldChg>
      <pc:sldChg chg="addSp modSp new mod">
        <pc:chgData name="Janhavi Nandish" userId="d6dd5e3fbbcd0b6b" providerId="LiveId" clId="{92597BF3-F937-4B4D-8A44-1AC693263BD2}" dt="2025-02-18T06:25:55.078" v="841" actId="403"/>
        <pc:sldMkLst>
          <pc:docMk/>
          <pc:sldMk cId="2627516102" sldId="269"/>
        </pc:sldMkLst>
        <pc:spChg chg="add mod">
          <ac:chgData name="Janhavi Nandish" userId="d6dd5e3fbbcd0b6b" providerId="LiveId" clId="{92597BF3-F937-4B4D-8A44-1AC693263BD2}" dt="2025-02-18T06:25:55.078" v="841" actId="403"/>
          <ac:spMkLst>
            <pc:docMk/>
            <pc:sldMk cId="2627516102" sldId="269"/>
            <ac:spMk id="3" creationId="{3BD9FFC5-CBB5-726B-070C-F33F92D5B255}"/>
          </ac:spMkLst>
        </pc:spChg>
      </pc:sldChg>
      <pc:sldChg chg="del">
        <pc:chgData name="Janhavi Nandish" userId="d6dd5e3fbbcd0b6b" providerId="LiveId" clId="{92597BF3-F937-4B4D-8A44-1AC693263BD2}" dt="2025-02-14T05:09:54.429" v="124" actId="47"/>
        <pc:sldMkLst>
          <pc:docMk/>
          <pc:sldMk cId="3752044114" sldId="270"/>
        </pc:sldMkLst>
      </pc:sldChg>
      <pc:sldChg chg="addSp modSp new mod">
        <pc:chgData name="Janhavi Nandish" userId="d6dd5e3fbbcd0b6b" providerId="LiveId" clId="{92597BF3-F937-4B4D-8A44-1AC693263BD2}" dt="2025-02-18T04:53:01.782" v="503" actId="1076"/>
        <pc:sldMkLst>
          <pc:docMk/>
          <pc:sldMk cId="3960374006" sldId="270"/>
        </pc:sldMkLst>
        <pc:spChg chg="add mod">
          <ac:chgData name="Janhavi Nandish" userId="d6dd5e3fbbcd0b6b" providerId="LiveId" clId="{92597BF3-F937-4B4D-8A44-1AC693263BD2}" dt="2025-02-18T04:53:01.782" v="503" actId="1076"/>
          <ac:spMkLst>
            <pc:docMk/>
            <pc:sldMk cId="3960374006" sldId="270"/>
            <ac:spMk id="3" creationId="{14932C36-02EA-C724-7E0D-DE80CB6B6CD5}"/>
          </ac:spMkLst>
        </pc:spChg>
      </pc:sldChg>
      <pc:sldChg chg="addSp modSp new mod">
        <pc:chgData name="Janhavi Nandish" userId="d6dd5e3fbbcd0b6b" providerId="LiveId" clId="{92597BF3-F937-4B4D-8A44-1AC693263BD2}" dt="2025-02-18T06:26:05.537" v="843" actId="403"/>
        <pc:sldMkLst>
          <pc:docMk/>
          <pc:sldMk cId="1501277144" sldId="271"/>
        </pc:sldMkLst>
        <pc:spChg chg="add mod">
          <ac:chgData name="Janhavi Nandish" userId="d6dd5e3fbbcd0b6b" providerId="LiveId" clId="{92597BF3-F937-4B4D-8A44-1AC693263BD2}" dt="2025-02-18T06:26:05.537" v="843" actId="403"/>
          <ac:spMkLst>
            <pc:docMk/>
            <pc:sldMk cId="1501277144" sldId="271"/>
            <ac:spMk id="3" creationId="{7F73D868-2327-B250-459F-7F1A0850516D}"/>
          </ac:spMkLst>
        </pc:spChg>
      </pc:sldChg>
      <pc:sldChg chg="del">
        <pc:chgData name="Janhavi Nandish" userId="d6dd5e3fbbcd0b6b" providerId="LiveId" clId="{92597BF3-F937-4B4D-8A44-1AC693263BD2}" dt="2025-02-14T05:09:54.971" v="125" actId="47"/>
        <pc:sldMkLst>
          <pc:docMk/>
          <pc:sldMk cId="7836716" sldId="272"/>
        </pc:sldMkLst>
      </pc:sldChg>
      <pc:sldChg chg="addSp modSp new mod">
        <pc:chgData name="Janhavi Nandish" userId="d6dd5e3fbbcd0b6b" providerId="LiveId" clId="{92597BF3-F937-4B4D-8A44-1AC693263BD2}" dt="2025-02-18T04:53:38.244" v="507" actId="1076"/>
        <pc:sldMkLst>
          <pc:docMk/>
          <pc:sldMk cId="861551825" sldId="272"/>
        </pc:sldMkLst>
        <pc:spChg chg="add mod">
          <ac:chgData name="Janhavi Nandish" userId="d6dd5e3fbbcd0b6b" providerId="LiveId" clId="{92597BF3-F937-4B4D-8A44-1AC693263BD2}" dt="2025-02-18T04:53:38.244" v="507" actId="1076"/>
          <ac:spMkLst>
            <pc:docMk/>
            <pc:sldMk cId="861551825" sldId="272"/>
            <ac:spMk id="3" creationId="{C47CDBF7-A690-DB39-C865-0D84A2B21D29}"/>
          </ac:spMkLst>
        </pc:spChg>
      </pc:sldChg>
      <pc:sldChg chg="del">
        <pc:chgData name="Janhavi Nandish" userId="d6dd5e3fbbcd0b6b" providerId="LiveId" clId="{92597BF3-F937-4B4D-8A44-1AC693263BD2}" dt="2025-02-14T05:10:34.555" v="133" actId="47"/>
        <pc:sldMkLst>
          <pc:docMk/>
          <pc:sldMk cId="997394295" sldId="273"/>
        </pc:sldMkLst>
      </pc:sldChg>
      <pc:sldChg chg="addSp modSp new mod">
        <pc:chgData name="Janhavi Nandish" userId="d6dd5e3fbbcd0b6b" providerId="LiveId" clId="{92597BF3-F937-4B4D-8A44-1AC693263BD2}" dt="2025-02-18T05:26:09.953" v="629" actId="14100"/>
        <pc:sldMkLst>
          <pc:docMk/>
          <pc:sldMk cId="3117911385" sldId="273"/>
        </pc:sldMkLst>
        <pc:spChg chg="add">
          <ac:chgData name="Janhavi Nandish" userId="d6dd5e3fbbcd0b6b" providerId="LiveId" clId="{92597BF3-F937-4B4D-8A44-1AC693263BD2}" dt="2025-02-18T04:43:33.809" v="465"/>
          <ac:spMkLst>
            <pc:docMk/>
            <pc:sldMk cId="3117911385" sldId="273"/>
            <ac:spMk id="3" creationId="{4F9A1AFD-34BF-50E1-B47F-AE06C93D4CBA}"/>
          </ac:spMkLst>
        </pc:spChg>
        <pc:spChg chg="add">
          <ac:chgData name="Janhavi Nandish" userId="d6dd5e3fbbcd0b6b" providerId="LiveId" clId="{92597BF3-F937-4B4D-8A44-1AC693263BD2}" dt="2025-02-18T04:43:33.809" v="465"/>
          <ac:spMkLst>
            <pc:docMk/>
            <pc:sldMk cId="3117911385" sldId="273"/>
            <ac:spMk id="4" creationId="{C545AC59-0E34-33CE-F693-02B980F9A222}"/>
          </ac:spMkLst>
        </pc:spChg>
        <pc:spChg chg="add">
          <ac:chgData name="Janhavi Nandish" userId="d6dd5e3fbbcd0b6b" providerId="LiveId" clId="{92597BF3-F937-4B4D-8A44-1AC693263BD2}" dt="2025-02-18T04:43:33.809" v="465"/>
          <ac:spMkLst>
            <pc:docMk/>
            <pc:sldMk cId="3117911385" sldId="273"/>
            <ac:spMk id="5" creationId="{C5EB8798-F474-5108-CFA5-21EEB91204CA}"/>
          </ac:spMkLst>
        </pc:spChg>
        <pc:spChg chg="add">
          <ac:chgData name="Janhavi Nandish" userId="d6dd5e3fbbcd0b6b" providerId="LiveId" clId="{92597BF3-F937-4B4D-8A44-1AC693263BD2}" dt="2025-02-18T04:43:33.809" v="465"/>
          <ac:spMkLst>
            <pc:docMk/>
            <pc:sldMk cId="3117911385" sldId="273"/>
            <ac:spMk id="6" creationId="{906ECDC4-BCB8-A3F0-223B-245D2FE21555}"/>
          </ac:spMkLst>
        </pc:spChg>
        <pc:spChg chg="add">
          <ac:chgData name="Janhavi Nandish" userId="d6dd5e3fbbcd0b6b" providerId="LiveId" clId="{92597BF3-F937-4B4D-8A44-1AC693263BD2}" dt="2025-02-18T04:43:33.809" v="465"/>
          <ac:spMkLst>
            <pc:docMk/>
            <pc:sldMk cId="3117911385" sldId="273"/>
            <ac:spMk id="8" creationId="{2FF3366A-F9BA-EE5D-50AC-C906712E691F}"/>
          </ac:spMkLst>
        </pc:spChg>
        <pc:spChg chg="add">
          <ac:chgData name="Janhavi Nandish" userId="d6dd5e3fbbcd0b6b" providerId="LiveId" clId="{92597BF3-F937-4B4D-8A44-1AC693263BD2}" dt="2025-02-18T04:43:33.809" v="465"/>
          <ac:spMkLst>
            <pc:docMk/>
            <pc:sldMk cId="3117911385" sldId="273"/>
            <ac:spMk id="11" creationId="{5328B1D0-572A-4911-4180-559A986AE73C}"/>
          </ac:spMkLst>
        </pc:spChg>
        <pc:spChg chg="add">
          <ac:chgData name="Janhavi Nandish" userId="d6dd5e3fbbcd0b6b" providerId="LiveId" clId="{92597BF3-F937-4B4D-8A44-1AC693263BD2}" dt="2025-02-18T04:43:33.809" v="465"/>
          <ac:spMkLst>
            <pc:docMk/>
            <pc:sldMk cId="3117911385" sldId="273"/>
            <ac:spMk id="12" creationId="{1ADA684A-569A-3665-4EDD-C93ADB53A29A}"/>
          </ac:spMkLst>
        </pc:spChg>
        <pc:spChg chg="add">
          <ac:chgData name="Janhavi Nandish" userId="d6dd5e3fbbcd0b6b" providerId="LiveId" clId="{92597BF3-F937-4B4D-8A44-1AC693263BD2}" dt="2025-02-18T04:43:33.809" v="465"/>
          <ac:spMkLst>
            <pc:docMk/>
            <pc:sldMk cId="3117911385" sldId="273"/>
            <ac:spMk id="16" creationId="{178B55AA-FA95-ACF2-8839-6CC5FF449117}"/>
          </ac:spMkLst>
        </pc:spChg>
        <pc:spChg chg="add">
          <ac:chgData name="Janhavi Nandish" userId="d6dd5e3fbbcd0b6b" providerId="LiveId" clId="{92597BF3-F937-4B4D-8A44-1AC693263BD2}" dt="2025-02-18T04:43:33.809" v="465"/>
          <ac:spMkLst>
            <pc:docMk/>
            <pc:sldMk cId="3117911385" sldId="273"/>
            <ac:spMk id="17" creationId="{ABA86BAE-18C0-62FB-FF51-3EE3160C09CB}"/>
          </ac:spMkLst>
        </pc:spChg>
        <pc:spChg chg="add">
          <ac:chgData name="Janhavi Nandish" userId="d6dd5e3fbbcd0b6b" providerId="LiveId" clId="{92597BF3-F937-4B4D-8A44-1AC693263BD2}" dt="2025-02-18T04:43:33.809" v="465"/>
          <ac:spMkLst>
            <pc:docMk/>
            <pc:sldMk cId="3117911385" sldId="273"/>
            <ac:spMk id="19" creationId="{96B21E40-7F41-B50D-DA8C-70984202F86B}"/>
          </ac:spMkLst>
        </pc:spChg>
        <pc:spChg chg="add mod">
          <ac:chgData name="Janhavi Nandish" userId="d6dd5e3fbbcd0b6b" providerId="LiveId" clId="{92597BF3-F937-4B4D-8A44-1AC693263BD2}" dt="2025-02-18T05:26:09.953" v="629" actId="14100"/>
          <ac:spMkLst>
            <pc:docMk/>
            <pc:sldMk cId="3117911385" sldId="273"/>
            <ac:spMk id="28" creationId="{6DE4B9A6-0DE0-1598-1BE3-D836EA244E0E}"/>
          </ac:spMkLst>
        </pc:spChg>
      </pc:sldChg>
      <pc:sldChg chg="del">
        <pc:chgData name="Janhavi Nandish" userId="d6dd5e3fbbcd0b6b" providerId="LiveId" clId="{92597BF3-F937-4B4D-8A44-1AC693263BD2}" dt="2025-02-14T05:10:35.459" v="134" actId="47"/>
        <pc:sldMkLst>
          <pc:docMk/>
          <pc:sldMk cId="1619382889" sldId="274"/>
        </pc:sldMkLst>
      </pc:sldChg>
      <pc:sldChg chg="addSp modSp new mod">
        <pc:chgData name="Janhavi Nandish" userId="d6dd5e3fbbcd0b6b" providerId="LiveId" clId="{92597BF3-F937-4B4D-8A44-1AC693263BD2}" dt="2025-02-18T05:26:27.386" v="631" actId="14100"/>
        <pc:sldMkLst>
          <pc:docMk/>
          <pc:sldMk cId="2676827699" sldId="274"/>
        </pc:sldMkLst>
        <pc:spChg chg="add mod">
          <ac:chgData name="Janhavi Nandish" userId="d6dd5e3fbbcd0b6b" providerId="LiveId" clId="{92597BF3-F937-4B4D-8A44-1AC693263BD2}" dt="2025-02-18T05:26:27.386" v="631" actId="14100"/>
          <ac:spMkLst>
            <pc:docMk/>
            <pc:sldMk cId="2676827699" sldId="274"/>
            <ac:spMk id="3" creationId="{CF893C4F-6DFA-3222-0613-BCCF2E04BC7F}"/>
          </ac:spMkLst>
        </pc:spChg>
      </pc:sldChg>
      <pc:sldChg chg="del">
        <pc:chgData name="Janhavi Nandish" userId="d6dd5e3fbbcd0b6b" providerId="LiveId" clId="{92597BF3-F937-4B4D-8A44-1AC693263BD2}" dt="2025-02-14T05:09:43.720" v="122" actId="47"/>
        <pc:sldMkLst>
          <pc:docMk/>
          <pc:sldMk cId="264646732" sldId="275"/>
        </pc:sldMkLst>
      </pc:sldChg>
      <pc:sldChg chg="addSp delSp modSp new mod">
        <pc:chgData name="Janhavi Nandish" userId="d6dd5e3fbbcd0b6b" providerId="LiveId" clId="{92597BF3-F937-4B4D-8A44-1AC693263BD2}" dt="2025-02-18T05:27:35.555" v="641" actId="1076"/>
        <pc:sldMkLst>
          <pc:docMk/>
          <pc:sldMk cId="4267037102" sldId="275"/>
        </pc:sldMkLst>
        <pc:spChg chg="add del mod">
          <ac:chgData name="Janhavi Nandish" userId="d6dd5e3fbbcd0b6b" providerId="LiveId" clId="{92597BF3-F937-4B4D-8A44-1AC693263BD2}" dt="2025-02-18T05:26:55.127" v="634" actId="478"/>
          <ac:spMkLst>
            <pc:docMk/>
            <pc:sldMk cId="4267037102" sldId="275"/>
            <ac:spMk id="3" creationId="{889EBE40-A903-7052-C38F-3ECA3E4B61DA}"/>
          </ac:spMkLst>
        </pc:spChg>
        <pc:spChg chg="add del mod">
          <ac:chgData name="Janhavi Nandish" userId="d6dd5e3fbbcd0b6b" providerId="LiveId" clId="{92597BF3-F937-4B4D-8A44-1AC693263BD2}" dt="2025-02-18T05:26:55.127" v="634" actId="478"/>
          <ac:spMkLst>
            <pc:docMk/>
            <pc:sldMk cId="4267037102" sldId="275"/>
            <ac:spMk id="4" creationId="{64E81613-A685-A343-6D2A-0F7A7F882D25}"/>
          </ac:spMkLst>
        </pc:spChg>
        <pc:spChg chg="add del mod">
          <ac:chgData name="Janhavi Nandish" userId="d6dd5e3fbbcd0b6b" providerId="LiveId" clId="{92597BF3-F937-4B4D-8A44-1AC693263BD2}" dt="2025-02-18T05:26:55.127" v="634" actId="478"/>
          <ac:spMkLst>
            <pc:docMk/>
            <pc:sldMk cId="4267037102" sldId="275"/>
            <ac:spMk id="5" creationId="{5D2FE344-AF95-4762-AD94-6271863C9AE7}"/>
          </ac:spMkLst>
        </pc:spChg>
        <pc:spChg chg="add mod">
          <ac:chgData name="Janhavi Nandish" userId="d6dd5e3fbbcd0b6b" providerId="LiveId" clId="{92597BF3-F937-4B4D-8A44-1AC693263BD2}" dt="2025-02-18T05:27:35.555" v="641" actId="1076"/>
          <ac:spMkLst>
            <pc:docMk/>
            <pc:sldMk cId="4267037102" sldId="275"/>
            <ac:spMk id="6" creationId="{BAB78A9D-A27B-BB1F-0FC8-8A68E23CD1DF}"/>
          </ac:spMkLst>
        </pc:spChg>
        <pc:spChg chg="add mod">
          <ac:chgData name="Janhavi Nandish" userId="d6dd5e3fbbcd0b6b" providerId="LiveId" clId="{92597BF3-F937-4B4D-8A44-1AC693263BD2}" dt="2025-02-18T05:27:08.321" v="639" actId="1076"/>
          <ac:spMkLst>
            <pc:docMk/>
            <pc:sldMk cId="4267037102" sldId="275"/>
            <ac:spMk id="7" creationId="{F071CFF0-3563-1C21-55FD-1EECF0DA7461}"/>
          </ac:spMkLst>
        </pc:spChg>
        <pc:spChg chg="add mod">
          <ac:chgData name="Janhavi Nandish" userId="d6dd5e3fbbcd0b6b" providerId="LiveId" clId="{92597BF3-F937-4B4D-8A44-1AC693263BD2}" dt="2025-02-18T05:27:08.321" v="639" actId="1076"/>
          <ac:spMkLst>
            <pc:docMk/>
            <pc:sldMk cId="4267037102" sldId="275"/>
            <ac:spMk id="8" creationId="{1CEED1B7-AC26-EAA0-2DD4-D1027DF186B5}"/>
          </ac:spMkLst>
        </pc:spChg>
      </pc:sldChg>
      <pc:sldChg chg="addSp modSp new">
        <pc:chgData name="Janhavi Nandish" userId="d6dd5e3fbbcd0b6b" providerId="LiveId" clId="{92597BF3-F937-4B4D-8A44-1AC693263BD2}" dt="2025-02-18T05:53:35.836" v="647" actId="1076"/>
        <pc:sldMkLst>
          <pc:docMk/>
          <pc:sldMk cId="283846110" sldId="276"/>
        </pc:sldMkLst>
        <pc:spChg chg="add mod">
          <ac:chgData name="Janhavi Nandish" userId="d6dd5e3fbbcd0b6b" providerId="LiveId" clId="{92597BF3-F937-4B4D-8A44-1AC693263BD2}" dt="2025-02-18T05:53:35.836" v="647" actId="1076"/>
          <ac:spMkLst>
            <pc:docMk/>
            <pc:sldMk cId="283846110" sldId="276"/>
            <ac:spMk id="2" creationId="{3BA7DD0B-0081-02C5-3B13-8EF66E7B9491}"/>
          </ac:spMkLst>
        </pc:spChg>
        <pc:spChg chg="add mod">
          <ac:chgData name="Janhavi Nandish" userId="d6dd5e3fbbcd0b6b" providerId="LiveId" clId="{92597BF3-F937-4B4D-8A44-1AC693263BD2}" dt="2025-02-18T05:53:35.836" v="647" actId="1076"/>
          <ac:spMkLst>
            <pc:docMk/>
            <pc:sldMk cId="283846110" sldId="276"/>
            <ac:spMk id="3" creationId="{00FB346F-772C-6FE8-9B92-5797DE008950}"/>
          </ac:spMkLst>
        </pc:spChg>
        <pc:spChg chg="add mod">
          <ac:chgData name="Janhavi Nandish" userId="d6dd5e3fbbcd0b6b" providerId="LiveId" clId="{92597BF3-F937-4B4D-8A44-1AC693263BD2}" dt="2025-02-18T05:53:35.836" v="647" actId="1076"/>
          <ac:spMkLst>
            <pc:docMk/>
            <pc:sldMk cId="283846110" sldId="276"/>
            <ac:spMk id="4" creationId="{514AF051-E496-7365-460F-20889C96CE61}"/>
          </ac:spMkLst>
        </pc:spChg>
      </pc:sldChg>
      <pc:sldChg chg="del">
        <pc:chgData name="Janhavi Nandish" userId="d6dd5e3fbbcd0b6b" providerId="LiveId" clId="{92597BF3-F937-4B4D-8A44-1AC693263BD2}" dt="2025-02-14T05:09:39.497" v="120" actId="47"/>
        <pc:sldMkLst>
          <pc:docMk/>
          <pc:sldMk cId="3899908001" sldId="276"/>
        </pc:sldMkLst>
      </pc:sldChg>
      <pc:sldChg chg="del">
        <pc:chgData name="Janhavi Nandish" userId="d6dd5e3fbbcd0b6b" providerId="LiveId" clId="{92597BF3-F937-4B4D-8A44-1AC693263BD2}" dt="2025-02-14T05:09:33.021" v="118" actId="47"/>
        <pc:sldMkLst>
          <pc:docMk/>
          <pc:sldMk cId="2394206152" sldId="277"/>
        </pc:sldMkLst>
      </pc:sldChg>
      <pc:sldChg chg="addSp modSp new">
        <pc:chgData name="Janhavi Nandish" userId="d6dd5e3fbbcd0b6b" providerId="LiveId" clId="{92597BF3-F937-4B4D-8A44-1AC693263BD2}" dt="2025-02-18T05:54:00.740" v="651" actId="1076"/>
        <pc:sldMkLst>
          <pc:docMk/>
          <pc:sldMk cId="3535033496" sldId="277"/>
        </pc:sldMkLst>
        <pc:spChg chg="add mod">
          <ac:chgData name="Janhavi Nandish" userId="d6dd5e3fbbcd0b6b" providerId="LiveId" clId="{92597BF3-F937-4B4D-8A44-1AC693263BD2}" dt="2025-02-18T05:54:00.740" v="651" actId="1076"/>
          <ac:spMkLst>
            <pc:docMk/>
            <pc:sldMk cId="3535033496" sldId="277"/>
            <ac:spMk id="2" creationId="{30F3F737-3D92-A636-83D2-74D8A64742A6}"/>
          </ac:spMkLst>
        </pc:spChg>
        <pc:spChg chg="add mod">
          <ac:chgData name="Janhavi Nandish" userId="d6dd5e3fbbcd0b6b" providerId="LiveId" clId="{92597BF3-F937-4B4D-8A44-1AC693263BD2}" dt="2025-02-18T05:54:00.740" v="651" actId="1076"/>
          <ac:spMkLst>
            <pc:docMk/>
            <pc:sldMk cId="3535033496" sldId="277"/>
            <ac:spMk id="3" creationId="{E2BC9BB4-6AE2-4F6E-0678-2D3E73246B4B}"/>
          </ac:spMkLst>
        </pc:spChg>
        <pc:spChg chg="add mod">
          <ac:chgData name="Janhavi Nandish" userId="d6dd5e3fbbcd0b6b" providerId="LiveId" clId="{92597BF3-F937-4B4D-8A44-1AC693263BD2}" dt="2025-02-18T05:54:00.740" v="651" actId="1076"/>
          <ac:spMkLst>
            <pc:docMk/>
            <pc:sldMk cId="3535033496" sldId="277"/>
            <ac:spMk id="4" creationId="{33088D22-F89E-0FB4-A60C-A1B021EC9BD5}"/>
          </ac:spMkLst>
        </pc:spChg>
      </pc:sldChg>
      <pc:sldChg chg="del">
        <pc:chgData name="Janhavi Nandish" userId="d6dd5e3fbbcd0b6b" providerId="LiveId" clId="{92597BF3-F937-4B4D-8A44-1AC693263BD2}" dt="2025-02-14T05:09:40.353" v="121" actId="47"/>
        <pc:sldMkLst>
          <pc:docMk/>
          <pc:sldMk cId="1899130103" sldId="278"/>
        </pc:sldMkLst>
      </pc:sldChg>
      <pc:sldChg chg="addSp modSp new">
        <pc:chgData name="Janhavi Nandish" userId="d6dd5e3fbbcd0b6b" providerId="LiveId" clId="{92597BF3-F937-4B4D-8A44-1AC693263BD2}" dt="2025-02-18T05:54:26.569" v="655" actId="1076"/>
        <pc:sldMkLst>
          <pc:docMk/>
          <pc:sldMk cId="2987938166" sldId="278"/>
        </pc:sldMkLst>
        <pc:spChg chg="add mod">
          <ac:chgData name="Janhavi Nandish" userId="d6dd5e3fbbcd0b6b" providerId="LiveId" clId="{92597BF3-F937-4B4D-8A44-1AC693263BD2}" dt="2025-02-18T05:54:26.569" v="655" actId="1076"/>
          <ac:spMkLst>
            <pc:docMk/>
            <pc:sldMk cId="2987938166" sldId="278"/>
            <ac:spMk id="2" creationId="{AC404B75-A594-A91D-E73A-34E5DF655310}"/>
          </ac:spMkLst>
        </pc:spChg>
        <pc:spChg chg="add mod">
          <ac:chgData name="Janhavi Nandish" userId="d6dd5e3fbbcd0b6b" providerId="LiveId" clId="{92597BF3-F937-4B4D-8A44-1AC693263BD2}" dt="2025-02-18T05:54:26.569" v="655" actId="1076"/>
          <ac:spMkLst>
            <pc:docMk/>
            <pc:sldMk cId="2987938166" sldId="278"/>
            <ac:spMk id="3" creationId="{D06CE9E7-E77A-2C6B-B5BE-4A638FBD5D05}"/>
          </ac:spMkLst>
        </pc:spChg>
        <pc:spChg chg="add mod">
          <ac:chgData name="Janhavi Nandish" userId="d6dd5e3fbbcd0b6b" providerId="LiveId" clId="{92597BF3-F937-4B4D-8A44-1AC693263BD2}" dt="2025-02-18T05:54:26.569" v="655" actId="1076"/>
          <ac:spMkLst>
            <pc:docMk/>
            <pc:sldMk cId="2987938166" sldId="278"/>
            <ac:spMk id="4" creationId="{79939223-BEC7-E485-25F9-93D2F1591CD5}"/>
          </ac:spMkLst>
        </pc:spChg>
      </pc:sldChg>
      <pc:sldChg chg="addSp modSp new mod">
        <pc:chgData name="Janhavi Nandish" userId="d6dd5e3fbbcd0b6b" providerId="LiveId" clId="{92597BF3-F937-4B4D-8A44-1AC693263BD2}" dt="2025-02-18T05:54:45.391" v="657" actId="14100"/>
        <pc:sldMkLst>
          <pc:docMk/>
          <pc:sldMk cId="10452468" sldId="279"/>
        </pc:sldMkLst>
        <pc:spChg chg="add mod">
          <ac:chgData name="Janhavi Nandish" userId="d6dd5e3fbbcd0b6b" providerId="LiveId" clId="{92597BF3-F937-4B4D-8A44-1AC693263BD2}" dt="2025-02-18T05:54:45.391" v="657" actId="14100"/>
          <ac:spMkLst>
            <pc:docMk/>
            <pc:sldMk cId="10452468" sldId="279"/>
            <ac:spMk id="3" creationId="{48A58285-1DFF-AD40-6D19-D794AECF9C9A}"/>
          </ac:spMkLst>
        </pc:spChg>
      </pc:sldChg>
      <pc:sldChg chg="del">
        <pc:chgData name="Janhavi Nandish" userId="d6dd5e3fbbcd0b6b" providerId="LiveId" clId="{92597BF3-F937-4B4D-8A44-1AC693263BD2}" dt="2025-02-14T05:09:23.161" v="117" actId="47"/>
        <pc:sldMkLst>
          <pc:docMk/>
          <pc:sldMk cId="2479170569" sldId="279"/>
        </pc:sldMkLst>
      </pc:sldChg>
      <pc:sldChg chg="addSp modSp new mod">
        <pc:chgData name="Janhavi Nandish" userId="d6dd5e3fbbcd0b6b" providerId="LiveId" clId="{92597BF3-F937-4B4D-8A44-1AC693263BD2}" dt="2025-02-18T05:57:18.492" v="662"/>
        <pc:sldMkLst>
          <pc:docMk/>
          <pc:sldMk cId="1226594109" sldId="280"/>
        </pc:sldMkLst>
        <pc:spChg chg="add mod">
          <ac:chgData name="Janhavi Nandish" userId="d6dd5e3fbbcd0b6b" providerId="LiveId" clId="{92597BF3-F937-4B4D-8A44-1AC693263BD2}" dt="2025-02-18T05:57:18.492" v="662"/>
          <ac:spMkLst>
            <pc:docMk/>
            <pc:sldMk cId="1226594109" sldId="280"/>
            <ac:spMk id="3" creationId="{BBC1858E-F179-FECE-6F82-2FDEFB1A01F4}"/>
          </ac:spMkLst>
        </pc:spChg>
      </pc:sldChg>
      <pc:sldChg chg="del">
        <pc:chgData name="Janhavi Nandish" userId="d6dd5e3fbbcd0b6b" providerId="LiveId" clId="{92597BF3-F937-4B4D-8A44-1AC693263BD2}" dt="2025-02-14T05:09:36.425" v="119" actId="47"/>
        <pc:sldMkLst>
          <pc:docMk/>
          <pc:sldMk cId="3259006484" sldId="280"/>
        </pc:sldMkLst>
      </pc:sldChg>
      <pc:sldChg chg="addSp modSp new mod">
        <pc:chgData name="Janhavi Nandish" userId="d6dd5e3fbbcd0b6b" providerId="LiveId" clId="{92597BF3-F937-4B4D-8A44-1AC693263BD2}" dt="2025-02-18T05:57:40.458" v="664" actId="14100"/>
        <pc:sldMkLst>
          <pc:docMk/>
          <pc:sldMk cId="2091591146" sldId="281"/>
        </pc:sldMkLst>
        <pc:spChg chg="add mod">
          <ac:chgData name="Janhavi Nandish" userId="d6dd5e3fbbcd0b6b" providerId="LiveId" clId="{92597BF3-F937-4B4D-8A44-1AC693263BD2}" dt="2025-02-18T05:57:40.458" v="664" actId="14100"/>
          <ac:spMkLst>
            <pc:docMk/>
            <pc:sldMk cId="2091591146" sldId="281"/>
            <ac:spMk id="3" creationId="{971CAC4E-8275-EF08-98B1-226DEB3159AC}"/>
          </ac:spMkLst>
        </pc:spChg>
      </pc:sldChg>
      <pc:sldChg chg="addSp modSp new mod">
        <pc:chgData name="Janhavi Nandish" userId="d6dd5e3fbbcd0b6b" providerId="LiveId" clId="{92597BF3-F937-4B4D-8A44-1AC693263BD2}" dt="2025-02-18T05:58:10.777" v="668" actId="1076"/>
        <pc:sldMkLst>
          <pc:docMk/>
          <pc:sldMk cId="2229635394" sldId="282"/>
        </pc:sldMkLst>
        <pc:spChg chg="add">
          <ac:chgData name="Janhavi Nandish" userId="d6dd5e3fbbcd0b6b" providerId="LiveId" clId="{92597BF3-F937-4B4D-8A44-1AC693263BD2}" dt="2025-02-18T04:43:11.518" v="464"/>
          <ac:spMkLst>
            <pc:docMk/>
            <pc:sldMk cId="2229635394" sldId="282"/>
            <ac:spMk id="8" creationId="{BD228E8B-30FB-56CB-E3F5-A61F4BBB1452}"/>
          </ac:spMkLst>
        </pc:spChg>
        <pc:spChg chg="add">
          <ac:chgData name="Janhavi Nandish" userId="d6dd5e3fbbcd0b6b" providerId="LiveId" clId="{92597BF3-F937-4B4D-8A44-1AC693263BD2}" dt="2025-02-18T04:43:11.518" v="464"/>
          <ac:spMkLst>
            <pc:docMk/>
            <pc:sldMk cId="2229635394" sldId="282"/>
            <ac:spMk id="9" creationId="{D20F43DA-CD6A-7E9C-F7BE-82C389387EC0}"/>
          </ac:spMkLst>
        </pc:spChg>
        <pc:spChg chg="add">
          <ac:chgData name="Janhavi Nandish" userId="d6dd5e3fbbcd0b6b" providerId="LiveId" clId="{92597BF3-F937-4B4D-8A44-1AC693263BD2}" dt="2025-02-18T04:43:11.518" v="464"/>
          <ac:spMkLst>
            <pc:docMk/>
            <pc:sldMk cId="2229635394" sldId="282"/>
            <ac:spMk id="11" creationId="{28D8DF69-5342-2D27-3055-BCF3166A3ED5}"/>
          </ac:spMkLst>
        </pc:spChg>
        <pc:spChg chg="add">
          <ac:chgData name="Janhavi Nandish" userId="d6dd5e3fbbcd0b6b" providerId="LiveId" clId="{92597BF3-F937-4B4D-8A44-1AC693263BD2}" dt="2025-02-18T04:43:11.518" v="464"/>
          <ac:spMkLst>
            <pc:docMk/>
            <pc:sldMk cId="2229635394" sldId="282"/>
            <ac:spMk id="12" creationId="{5668A182-97C0-993F-B9B7-8977A564B2E9}"/>
          </ac:spMkLst>
        </pc:spChg>
        <pc:spChg chg="add">
          <ac:chgData name="Janhavi Nandish" userId="d6dd5e3fbbcd0b6b" providerId="LiveId" clId="{92597BF3-F937-4B4D-8A44-1AC693263BD2}" dt="2025-02-18T04:43:11.518" v="464"/>
          <ac:spMkLst>
            <pc:docMk/>
            <pc:sldMk cId="2229635394" sldId="282"/>
            <ac:spMk id="14" creationId="{F1687036-0206-7CC3-4C9E-463D8CEFE6AF}"/>
          </ac:spMkLst>
        </pc:spChg>
        <pc:spChg chg="add">
          <ac:chgData name="Janhavi Nandish" userId="d6dd5e3fbbcd0b6b" providerId="LiveId" clId="{92597BF3-F937-4B4D-8A44-1AC693263BD2}" dt="2025-02-18T04:43:11.518" v="464"/>
          <ac:spMkLst>
            <pc:docMk/>
            <pc:sldMk cId="2229635394" sldId="282"/>
            <ac:spMk id="19" creationId="{4263F353-B95C-EEF2-86A1-4EF86466F9E6}"/>
          </ac:spMkLst>
        </pc:spChg>
        <pc:spChg chg="add">
          <ac:chgData name="Janhavi Nandish" userId="d6dd5e3fbbcd0b6b" providerId="LiveId" clId="{92597BF3-F937-4B4D-8A44-1AC693263BD2}" dt="2025-02-18T04:43:11.518" v="464"/>
          <ac:spMkLst>
            <pc:docMk/>
            <pc:sldMk cId="2229635394" sldId="282"/>
            <ac:spMk id="20" creationId="{242F3405-32D6-6913-A4FD-524B9BCA8BE8}"/>
          </ac:spMkLst>
        </pc:spChg>
        <pc:spChg chg="add">
          <ac:chgData name="Janhavi Nandish" userId="d6dd5e3fbbcd0b6b" providerId="LiveId" clId="{92597BF3-F937-4B4D-8A44-1AC693263BD2}" dt="2025-02-18T04:43:11.518" v="464"/>
          <ac:spMkLst>
            <pc:docMk/>
            <pc:sldMk cId="2229635394" sldId="282"/>
            <ac:spMk id="22" creationId="{51EB396C-D18D-9D3E-6827-832A818CCFDC}"/>
          </ac:spMkLst>
        </pc:spChg>
        <pc:spChg chg="add">
          <ac:chgData name="Janhavi Nandish" userId="d6dd5e3fbbcd0b6b" providerId="LiveId" clId="{92597BF3-F937-4B4D-8A44-1AC693263BD2}" dt="2025-02-18T04:43:11.518" v="464"/>
          <ac:spMkLst>
            <pc:docMk/>
            <pc:sldMk cId="2229635394" sldId="282"/>
            <ac:spMk id="24" creationId="{5BF198B7-A853-04AC-9D1C-A6D81ACE17AB}"/>
          </ac:spMkLst>
        </pc:spChg>
        <pc:spChg chg="add">
          <ac:chgData name="Janhavi Nandish" userId="d6dd5e3fbbcd0b6b" providerId="LiveId" clId="{92597BF3-F937-4B4D-8A44-1AC693263BD2}" dt="2025-02-18T04:43:11.518" v="464"/>
          <ac:spMkLst>
            <pc:docMk/>
            <pc:sldMk cId="2229635394" sldId="282"/>
            <ac:spMk id="25" creationId="{74E8A71E-787F-3930-0B62-C651E8A8D916}"/>
          </ac:spMkLst>
        </pc:spChg>
        <pc:spChg chg="add mod">
          <ac:chgData name="Janhavi Nandish" userId="d6dd5e3fbbcd0b6b" providerId="LiveId" clId="{92597BF3-F937-4B4D-8A44-1AC693263BD2}" dt="2025-02-18T05:58:10.777" v="668" actId="1076"/>
          <ac:spMkLst>
            <pc:docMk/>
            <pc:sldMk cId="2229635394" sldId="282"/>
            <ac:spMk id="28" creationId="{DF988275-DD13-5A32-CA78-C6E3CD6D2BB4}"/>
          </ac:spMkLst>
        </pc:spChg>
      </pc:sldChg>
      <pc:sldChg chg="addSp modSp new mod">
        <pc:chgData name="Janhavi Nandish" userId="d6dd5e3fbbcd0b6b" providerId="LiveId" clId="{92597BF3-F937-4B4D-8A44-1AC693263BD2}" dt="2025-02-18T05:58:42.795" v="670" actId="14100"/>
        <pc:sldMkLst>
          <pc:docMk/>
          <pc:sldMk cId="4282842064" sldId="283"/>
        </pc:sldMkLst>
        <pc:spChg chg="add mod">
          <ac:chgData name="Janhavi Nandish" userId="d6dd5e3fbbcd0b6b" providerId="LiveId" clId="{92597BF3-F937-4B4D-8A44-1AC693263BD2}" dt="2025-02-18T05:58:42.795" v="670" actId="14100"/>
          <ac:spMkLst>
            <pc:docMk/>
            <pc:sldMk cId="4282842064" sldId="283"/>
            <ac:spMk id="3" creationId="{BF71F86C-29F0-5B37-B32C-96E6EE5FB3D9}"/>
          </ac:spMkLst>
        </pc:spChg>
      </pc:sldChg>
      <pc:sldChg chg="addSp modSp new mod">
        <pc:chgData name="Janhavi Nandish" userId="d6dd5e3fbbcd0b6b" providerId="LiveId" clId="{92597BF3-F937-4B4D-8A44-1AC693263BD2}" dt="2025-02-18T05:07:16.151" v="553" actId="255"/>
        <pc:sldMkLst>
          <pc:docMk/>
          <pc:sldMk cId="2231559164" sldId="284"/>
        </pc:sldMkLst>
        <pc:spChg chg="add">
          <ac:chgData name="Janhavi Nandish" userId="d6dd5e3fbbcd0b6b" providerId="LiveId" clId="{92597BF3-F937-4B4D-8A44-1AC693263BD2}" dt="2025-02-18T05:05:50.513" v="543"/>
          <ac:spMkLst>
            <pc:docMk/>
            <pc:sldMk cId="2231559164" sldId="284"/>
            <ac:spMk id="2" creationId="{B3E4EC25-8683-A65F-7E78-DF9E57120E38}"/>
          </ac:spMkLst>
        </pc:spChg>
        <pc:spChg chg="add">
          <ac:chgData name="Janhavi Nandish" userId="d6dd5e3fbbcd0b6b" providerId="LiveId" clId="{92597BF3-F937-4B4D-8A44-1AC693263BD2}" dt="2025-02-18T05:05:50.513" v="543"/>
          <ac:spMkLst>
            <pc:docMk/>
            <pc:sldMk cId="2231559164" sldId="284"/>
            <ac:spMk id="3" creationId="{6D79C592-9056-DDA1-DD42-216D5458CA0B}"/>
          </ac:spMkLst>
        </pc:spChg>
        <pc:spChg chg="add">
          <ac:chgData name="Janhavi Nandish" userId="d6dd5e3fbbcd0b6b" providerId="LiveId" clId="{92597BF3-F937-4B4D-8A44-1AC693263BD2}" dt="2025-02-18T05:05:50.513" v="543"/>
          <ac:spMkLst>
            <pc:docMk/>
            <pc:sldMk cId="2231559164" sldId="284"/>
            <ac:spMk id="4" creationId="{2B65B298-C94F-EAAD-B2AD-299F6BFCE888}"/>
          </ac:spMkLst>
        </pc:spChg>
        <pc:spChg chg="add mod">
          <ac:chgData name="Janhavi Nandish" userId="d6dd5e3fbbcd0b6b" providerId="LiveId" clId="{92597BF3-F937-4B4D-8A44-1AC693263BD2}" dt="2025-02-18T05:06:56.587" v="551" actId="255"/>
          <ac:spMkLst>
            <pc:docMk/>
            <pc:sldMk cId="2231559164" sldId="284"/>
            <ac:spMk id="5" creationId="{A41F457F-E1FA-27FA-1D22-CE14FAB6C852}"/>
          </ac:spMkLst>
        </pc:spChg>
        <pc:spChg chg="add">
          <ac:chgData name="Janhavi Nandish" userId="d6dd5e3fbbcd0b6b" providerId="LiveId" clId="{92597BF3-F937-4B4D-8A44-1AC693263BD2}" dt="2025-02-18T05:05:56.714" v="544"/>
          <ac:spMkLst>
            <pc:docMk/>
            <pc:sldMk cId="2231559164" sldId="284"/>
            <ac:spMk id="6" creationId="{C6A758F6-3985-9DE5-66B0-EFEA4086D9BA}"/>
          </ac:spMkLst>
        </pc:spChg>
        <pc:spChg chg="add mod">
          <ac:chgData name="Janhavi Nandish" userId="d6dd5e3fbbcd0b6b" providerId="LiveId" clId="{92597BF3-F937-4B4D-8A44-1AC693263BD2}" dt="2025-02-18T05:07:16.151" v="553" actId="255"/>
          <ac:spMkLst>
            <pc:docMk/>
            <pc:sldMk cId="2231559164" sldId="284"/>
            <ac:spMk id="7" creationId="{E05EDFD2-139E-4AD8-EEBA-9CC7E2F5597B}"/>
          </ac:spMkLst>
        </pc:spChg>
      </pc:sldChg>
      <pc:sldChg chg="addSp modSp new mod">
        <pc:chgData name="Janhavi Nandish" userId="d6dd5e3fbbcd0b6b" providerId="LiveId" clId="{92597BF3-F937-4B4D-8A44-1AC693263BD2}" dt="2025-02-18T05:05:39.188" v="542" actId="14100"/>
        <pc:sldMkLst>
          <pc:docMk/>
          <pc:sldMk cId="4232262914" sldId="285"/>
        </pc:sldMkLst>
        <pc:spChg chg="add mod">
          <ac:chgData name="Janhavi Nandish" userId="d6dd5e3fbbcd0b6b" providerId="LiveId" clId="{92597BF3-F937-4B4D-8A44-1AC693263BD2}" dt="2025-02-18T05:05:39.188" v="542" actId="14100"/>
          <ac:spMkLst>
            <pc:docMk/>
            <pc:sldMk cId="4232262914" sldId="285"/>
            <ac:spMk id="3" creationId="{56FDE5C3-6A0A-AD93-4F1D-68D7C8246F3D}"/>
          </ac:spMkLst>
        </pc:spChg>
      </pc:sldChg>
      <pc:sldChg chg="addSp modSp new mod">
        <pc:chgData name="Janhavi Nandish" userId="d6dd5e3fbbcd0b6b" providerId="LiveId" clId="{92597BF3-F937-4B4D-8A44-1AC693263BD2}" dt="2025-02-18T06:24:33.165" v="829" actId="255"/>
        <pc:sldMkLst>
          <pc:docMk/>
          <pc:sldMk cId="2980173403" sldId="286"/>
        </pc:sldMkLst>
        <pc:spChg chg="add mod">
          <ac:chgData name="Janhavi Nandish" userId="d6dd5e3fbbcd0b6b" providerId="LiveId" clId="{92597BF3-F937-4B4D-8A44-1AC693263BD2}" dt="2025-02-18T06:24:33.165" v="829" actId="255"/>
          <ac:spMkLst>
            <pc:docMk/>
            <pc:sldMk cId="2980173403" sldId="286"/>
            <ac:spMk id="3" creationId="{62DD2CA0-065A-02D1-B9BF-248C8760D067}"/>
          </ac:spMkLst>
        </pc:spChg>
      </pc:sldChg>
      <pc:sldChg chg="addSp modSp new mod">
        <pc:chgData name="Janhavi Nandish" userId="d6dd5e3fbbcd0b6b" providerId="LiveId" clId="{92597BF3-F937-4B4D-8A44-1AC693263BD2}" dt="2025-02-18T06:24:42.324" v="831" actId="403"/>
        <pc:sldMkLst>
          <pc:docMk/>
          <pc:sldMk cId="3868356032" sldId="287"/>
        </pc:sldMkLst>
        <pc:spChg chg="add mod">
          <ac:chgData name="Janhavi Nandish" userId="d6dd5e3fbbcd0b6b" providerId="LiveId" clId="{92597BF3-F937-4B4D-8A44-1AC693263BD2}" dt="2025-02-18T06:24:42.324" v="831" actId="403"/>
          <ac:spMkLst>
            <pc:docMk/>
            <pc:sldMk cId="3868356032" sldId="287"/>
            <ac:spMk id="3" creationId="{2B751E09-4965-EFFB-ABED-EB48CF73D7F0}"/>
          </ac:spMkLst>
        </pc:spChg>
      </pc:sldChg>
      <pc:sldChg chg="addSp modSp new mod">
        <pc:chgData name="Janhavi Nandish" userId="d6dd5e3fbbcd0b6b" providerId="LiveId" clId="{92597BF3-F937-4B4D-8A44-1AC693263BD2}" dt="2025-02-18T06:25:02.377" v="832" actId="255"/>
        <pc:sldMkLst>
          <pc:docMk/>
          <pc:sldMk cId="2634128937" sldId="288"/>
        </pc:sldMkLst>
        <pc:spChg chg="add mod">
          <ac:chgData name="Janhavi Nandish" userId="d6dd5e3fbbcd0b6b" providerId="LiveId" clId="{92597BF3-F937-4B4D-8A44-1AC693263BD2}" dt="2025-02-18T06:25:02.377" v="832" actId="255"/>
          <ac:spMkLst>
            <pc:docMk/>
            <pc:sldMk cId="2634128937" sldId="288"/>
            <ac:spMk id="3" creationId="{B996FB88-F54E-3616-963B-2B88E4A971AF}"/>
          </ac:spMkLst>
        </pc:spChg>
      </pc:sldChg>
      <pc:sldChg chg="addSp modSp new">
        <pc:chgData name="Janhavi Nandish" userId="d6dd5e3fbbcd0b6b" providerId="LiveId" clId="{92597BF3-F937-4B4D-8A44-1AC693263BD2}" dt="2025-02-18T05:04:36.761" v="534" actId="1076"/>
        <pc:sldMkLst>
          <pc:docMk/>
          <pc:sldMk cId="300685278" sldId="289"/>
        </pc:sldMkLst>
        <pc:spChg chg="add mod">
          <ac:chgData name="Janhavi Nandish" userId="d6dd5e3fbbcd0b6b" providerId="LiveId" clId="{92597BF3-F937-4B4D-8A44-1AC693263BD2}" dt="2025-02-18T05:04:36.761" v="534" actId="1076"/>
          <ac:spMkLst>
            <pc:docMk/>
            <pc:sldMk cId="300685278" sldId="289"/>
            <ac:spMk id="3" creationId="{A077D562-CF91-0970-1A7A-70A5525E02EE}"/>
          </ac:spMkLst>
        </pc:spChg>
        <pc:graphicFrameChg chg="add mod">
          <ac:chgData name="Janhavi Nandish" userId="d6dd5e3fbbcd0b6b" providerId="LiveId" clId="{92597BF3-F937-4B4D-8A44-1AC693263BD2}" dt="2025-02-18T05:04:18.334" v="533" actId="14100"/>
          <ac:graphicFrameMkLst>
            <pc:docMk/>
            <pc:sldMk cId="300685278" sldId="289"/>
            <ac:graphicFrameMk id="2" creationId="{F481749D-9DBB-6548-AA49-B3D1AA76F85D}"/>
          </ac:graphicFrameMkLst>
        </pc:graphicFrameChg>
      </pc:sldChg>
      <pc:sldChg chg="addSp modSp new mod">
        <pc:chgData name="Janhavi Nandish" userId="d6dd5e3fbbcd0b6b" providerId="LiveId" clId="{92597BF3-F937-4B4D-8A44-1AC693263BD2}" dt="2025-02-18T05:04:00.032" v="530" actId="14100"/>
        <pc:sldMkLst>
          <pc:docMk/>
          <pc:sldMk cId="1494453720" sldId="290"/>
        </pc:sldMkLst>
        <pc:spChg chg="add">
          <ac:chgData name="Janhavi Nandish" userId="d6dd5e3fbbcd0b6b" providerId="LiveId" clId="{92597BF3-F937-4B4D-8A44-1AC693263BD2}" dt="2025-02-18T05:02:45.480" v="515"/>
          <ac:spMkLst>
            <pc:docMk/>
            <pc:sldMk cId="1494453720" sldId="290"/>
            <ac:spMk id="2" creationId="{000D12E8-BFCA-72A8-BFB9-AA3B1162F731}"/>
          </ac:spMkLst>
        </pc:spChg>
        <pc:spChg chg="add">
          <ac:chgData name="Janhavi Nandish" userId="d6dd5e3fbbcd0b6b" providerId="LiveId" clId="{92597BF3-F937-4B4D-8A44-1AC693263BD2}" dt="2025-02-18T05:02:45.480" v="515"/>
          <ac:spMkLst>
            <pc:docMk/>
            <pc:sldMk cId="1494453720" sldId="290"/>
            <ac:spMk id="3" creationId="{038D32B2-7AC4-A1F5-4168-77A699DC681F}"/>
          </ac:spMkLst>
        </pc:spChg>
        <pc:spChg chg="add mod">
          <ac:chgData name="Janhavi Nandish" userId="d6dd5e3fbbcd0b6b" providerId="LiveId" clId="{92597BF3-F937-4B4D-8A44-1AC693263BD2}" dt="2025-02-18T05:03:00.797" v="517" actId="14100"/>
          <ac:spMkLst>
            <pc:docMk/>
            <pc:sldMk cId="1494453720" sldId="290"/>
            <ac:spMk id="4" creationId="{7816C29E-915F-6D73-D2EC-91E6FE4D48FD}"/>
          </ac:spMkLst>
        </pc:spChg>
        <pc:spChg chg="add">
          <ac:chgData name="Janhavi Nandish" userId="d6dd5e3fbbcd0b6b" providerId="LiveId" clId="{92597BF3-F937-4B4D-8A44-1AC693263BD2}" dt="2025-02-18T05:03:06.416" v="518"/>
          <ac:spMkLst>
            <pc:docMk/>
            <pc:sldMk cId="1494453720" sldId="290"/>
            <ac:spMk id="5" creationId="{D46A05AB-A468-B498-9898-860D11C7EDFD}"/>
          </ac:spMkLst>
        </pc:spChg>
        <pc:spChg chg="add">
          <ac:chgData name="Janhavi Nandish" userId="d6dd5e3fbbcd0b6b" providerId="LiveId" clId="{92597BF3-F937-4B4D-8A44-1AC693263BD2}" dt="2025-02-18T05:03:06.416" v="518"/>
          <ac:spMkLst>
            <pc:docMk/>
            <pc:sldMk cId="1494453720" sldId="290"/>
            <ac:spMk id="6" creationId="{668B5937-884D-15F9-D28F-85FE2E7B2574}"/>
          </ac:spMkLst>
        </pc:spChg>
        <pc:spChg chg="add">
          <ac:chgData name="Janhavi Nandish" userId="d6dd5e3fbbcd0b6b" providerId="LiveId" clId="{92597BF3-F937-4B4D-8A44-1AC693263BD2}" dt="2025-02-18T05:03:06.416" v="518"/>
          <ac:spMkLst>
            <pc:docMk/>
            <pc:sldMk cId="1494453720" sldId="290"/>
            <ac:spMk id="7" creationId="{B455CC23-CF23-5D9C-DFF8-9AEF93C5A444}"/>
          </ac:spMkLst>
        </pc:spChg>
        <pc:spChg chg="add mod">
          <ac:chgData name="Janhavi Nandish" userId="d6dd5e3fbbcd0b6b" providerId="LiveId" clId="{92597BF3-F937-4B4D-8A44-1AC693263BD2}" dt="2025-02-18T05:03:32.160" v="526" actId="767"/>
          <ac:spMkLst>
            <pc:docMk/>
            <pc:sldMk cId="1494453720" sldId="290"/>
            <ac:spMk id="8" creationId="{64320ADD-C79F-A082-437A-55F52A4D8C93}"/>
          </ac:spMkLst>
        </pc:spChg>
        <pc:spChg chg="add mod">
          <ac:chgData name="Janhavi Nandish" userId="d6dd5e3fbbcd0b6b" providerId="LiveId" clId="{92597BF3-F937-4B4D-8A44-1AC693263BD2}" dt="2025-02-18T05:03:31.216" v="525" actId="1076"/>
          <ac:spMkLst>
            <pc:docMk/>
            <pc:sldMk cId="1494453720" sldId="290"/>
            <ac:spMk id="9" creationId="{836C13F1-1D71-3D4F-8844-B5D8C40465CF}"/>
          </ac:spMkLst>
        </pc:spChg>
        <pc:spChg chg="add mod">
          <ac:chgData name="Janhavi Nandish" userId="d6dd5e3fbbcd0b6b" providerId="LiveId" clId="{92597BF3-F937-4B4D-8A44-1AC693263BD2}" dt="2025-02-18T05:03:31.216" v="525" actId="1076"/>
          <ac:spMkLst>
            <pc:docMk/>
            <pc:sldMk cId="1494453720" sldId="290"/>
            <ac:spMk id="10" creationId="{1375D496-025F-A542-92A2-2DEBF5CF3FB0}"/>
          </ac:spMkLst>
        </pc:spChg>
        <pc:spChg chg="add mod">
          <ac:chgData name="Janhavi Nandish" userId="d6dd5e3fbbcd0b6b" providerId="LiveId" clId="{92597BF3-F937-4B4D-8A44-1AC693263BD2}" dt="2025-02-18T05:03:31.216" v="525" actId="1076"/>
          <ac:spMkLst>
            <pc:docMk/>
            <pc:sldMk cId="1494453720" sldId="290"/>
            <ac:spMk id="11" creationId="{D079C129-E4FF-76F1-4D39-10652F72C55E}"/>
          </ac:spMkLst>
        </pc:spChg>
        <pc:spChg chg="add">
          <ac:chgData name="Janhavi Nandish" userId="d6dd5e3fbbcd0b6b" providerId="LiveId" clId="{92597BF3-F937-4B4D-8A44-1AC693263BD2}" dt="2025-02-18T05:03:28.774" v="523"/>
          <ac:spMkLst>
            <pc:docMk/>
            <pc:sldMk cId="1494453720" sldId="290"/>
            <ac:spMk id="12" creationId="{DE6874DE-AB45-D7D9-865B-FA064DAF5244}"/>
          </ac:spMkLst>
        </pc:spChg>
        <pc:spChg chg="add">
          <ac:chgData name="Janhavi Nandish" userId="d6dd5e3fbbcd0b6b" providerId="LiveId" clId="{92597BF3-F937-4B4D-8A44-1AC693263BD2}" dt="2025-02-18T05:03:28.774" v="523"/>
          <ac:spMkLst>
            <pc:docMk/>
            <pc:sldMk cId="1494453720" sldId="290"/>
            <ac:spMk id="13" creationId="{0EBD8BA2-FC15-D12A-B5D4-73FD60BCBF47}"/>
          </ac:spMkLst>
        </pc:spChg>
        <pc:spChg chg="add">
          <ac:chgData name="Janhavi Nandish" userId="d6dd5e3fbbcd0b6b" providerId="LiveId" clId="{92597BF3-F937-4B4D-8A44-1AC693263BD2}" dt="2025-02-18T05:03:28.774" v="523"/>
          <ac:spMkLst>
            <pc:docMk/>
            <pc:sldMk cId="1494453720" sldId="290"/>
            <ac:spMk id="14" creationId="{95C901E4-A1CB-044F-3478-B1769884A87D}"/>
          </ac:spMkLst>
        </pc:spChg>
        <pc:spChg chg="add">
          <ac:chgData name="Janhavi Nandish" userId="d6dd5e3fbbcd0b6b" providerId="LiveId" clId="{92597BF3-F937-4B4D-8A44-1AC693263BD2}" dt="2025-02-18T05:03:38.016" v="527"/>
          <ac:spMkLst>
            <pc:docMk/>
            <pc:sldMk cId="1494453720" sldId="290"/>
            <ac:spMk id="15" creationId="{D481F510-EE22-359C-373C-FE335FF62B40}"/>
          </ac:spMkLst>
        </pc:spChg>
        <pc:spChg chg="add">
          <ac:chgData name="Janhavi Nandish" userId="d6dd5e3fbbcd0b6b" providerId="LiveId" clId="{92597BF3-F937-4B4D-8A44-1AC693263BD2}" dt="2025-02-18T05:03:38.016" v="527"/>
          <ac:spMkLst>
            <pc:docMk/>
            <pc:sldMk cId="1494453720" sldId="290"/>
            <ac:spMk id="16" creationId="{A6FE89ED-C47F-9367-09CF-94C260386D35}"/>
          </ac:spMkLst>
        </pc:spChg>
        <pc:spChg chg="add">
          <ac:chgData name="Janhavi Nandish" userId="d6dd5e3fbbcd0b6b" providerId="LiveId" clId="{92597BF3-F937-4B4D-8A44-1AC693263BD2}" dt="2025-02-18T05:03:38.016" v="527"/>
          <ac:spMkLst>
            <pc:docMk/>
            <pc:sldMk cId="1494453720" sldId="290"/>
            <ac:spMk id="17" creationId="{010C03B9-B198-0631-B42C-A5BFF9DB4510}"/>
          </ac:spMkLst>
        </pc:spChg>
        <pc:spChg chg="add mod">
          <ac:chgData name="Janhavi Nandish" userId="d6dd5e3fbbcd0b6b" providerId="LiveId" clId="{92597BF3-F937-4B4D-8A44-1AC693263BD2}" dt="2025-02-18T05:04:00.032" v="530" actId="14100"/>
          <ac:spMkLst>
            <pc:docMk/>
            <pc:sldMk cId="1494453720" sldId="290"/>
            <ac:spMk id="19" creationId="{89F32D8E-742A-826B-BBA7-15547E790646}"/>
          </ac:spMkLst>
        </pc:spChg>
      </pc:sldChg>
      <pc:sldChg chg="addSp modSp new mod">
        <pc:chgData name="Janhavi Nandish" userId="d6dd5e3fbbcd0b6b" providerId="LiveId" clId="{92597BF3-F937-4B4D-8A44-1AC693263BD2}" dt="2025-02-18T05:11:32.587" v="591" actId="14100"/>
        <pc:sldMkLst>
          <pc:docMk/>
          <pc:sldMk cId="2943640024" sldId="291"/>
        </pc:sldMkLst>
        <pc:spChg chg="add mod">
          <ac:chgData name="Janhavi Nandish" userId="d6dd5e3fbbcd0b6b" providerId="LiveId" clId="{92597BF3-F937-4B4D-8A44-1AC693263BD2}" dt="2025-02-18T05:11:32.587" v="591" actId="14100"/>
          <ac:spMkLst>
            <pc:docMk/>
            <pc:sldMk cId="2943640024" sldId="291"/>
            <ac:spMk id="3" creationId="{8C6718A9-BE92-C7BC-1251-326A68CFDBD5}"/>
          </ac:spMkLst>
        </pc:spChg>
      </pc:sldChg>
      <pc:sldChg chg="addSp modSp new mod">
        <pc:chgData name="Janhavi Nandish" userId="d6dd5e3fbbcd0b6b" providerId="LiveId" clId="{92597BF3-F937-4B4D-8A44-1AC693263BD2}" dt="2025-02-18T06:23:29.999" v="825" actId="255"/>
        <pc:sldMkLst>
          <pc:docMk/>
          <pc:sldMk cId="4016360940" sldId="292"/>
        </pc:sldMkLst>
        <pc:spChg chg="add">
          <ac:chgData name="Janhavi Nandish" userId="d6dd5e3fbbcd0b6b" providerId="LiveId" clId="{92597BF3-F937-4B4D-8A44-1AC693263BD2}" dt="2025-02-18T05:09:57.817" v="576"/>
          <ac:spMkLst>
            <pc:docMk/>
            <pc:sldMk cId="4016360940" sldId="292"/>
            <ac:spMk id="2" creationId="{1DCAA29F-8307-BD86-28DF-843A7D779CFD}"/>
          </ac:spMkLst>
        </pc:spChg>
        <pc:spChg chg="add">
          <ac:chgData name="Janhavi Nandish" userId="d6dd5e3fbbcd0b6b" providerId="LiveId" clId="{92597BF3-F937-4B4D-8A44-1AC693263BD2}" dt="2025-02-18T05:09:57.817" v="576"/>
          <ac:spMkLst>
            <pc:docMk/>
            <pc:sldMk cId="4016360940" sldId="292"/>
            <ac:spMk id="3" creationId="{50A6255C-7250-F039-1BAC-424C95508ADE}"/>
          </ac:spMkLst>
        </pc:spChg>
        <pc:spChg chg="add">
          <ac:chgData name="Janhavi Nandish" userId="d6dd5e3fbbcd0b6b" providerId="LiveId" clId="{92597BF3-F937-4B4D-8A44-1AC693263BD2}" dt="2025-02-18T05:09:57.817" v="576"/>
          <ac:spMkLst>
            <pc:docMk/>
            <pc:sldMk cId="4016360940" sldId="292"/>
            <ac:spMk id="4" creationId="{939FD30C-B02E-6420-59F5-18EAF5472CAA}"/>
          </ac:spMkLst>
        </pc:spChg>
        <pc:spChg chg="add">
          <ac:chgData name="Janhavi Nandish" userId="d6dd5e3fbbcd0b6b" providerId="LiveId" clId="{92597BF3-F937-4B4D-8A44-1AC693263BD2}" dt="2025-02-18T05:10:09.774" v="577"/>
          <ac:spMkLst>
            <pc:docMk/>
            <pc:sldMk cId="4016360940" sldId="292"/>
            <ac:spMk id="5" creationId="{7A1A622A-B1A5-99CF-64C4-D5999189AD75}"/>
          </ac:spMkLst>
        </pc:spChg>
        <pc:spChg chg="add">
          <ac:chgData name="Janhavi Nandish" userId="d6dd5e3fbbcd0b6b" providerId="LiveId" clId="{92597BF3-F937-4B4D-8A44-1AC693263BD2}" dt="2025-02-18T05:10:09.774" v="577"/>
          <ac:spMkLst>
            <pc:docMk/>
            <pc:sldMk cId="4016360940" sldId="292"/>
            <ac:spMk id="6" creationId="{EECACF93-4F94-CD92-4A26-C997E95F8EBC}"/>
          </ac:spMkLst>
        </pc:spChg>
        <pc:spChg chg="add">
          <ac:chgData name="Janhavi Nandish" userId="d6dd5e3fbbcd0b6b" providerId="LiveId" clId="{92597BF3-F937-4B4D-8A44-1AC693263BD2}" dt="2025-02-18T05:10:09.774" v="577"/>
          <ac:spMkLst>
            <pc:docMk/>
            <pc:sldMk cId="4016360940" sldId="292"/>
            <ac:spMk id="7" creationId="{B44B174E-0B61-6C4B-F850-596C766EB8C6}"/>
          </ac:spMkLst>
        </pc:spChg>
        <pc:spChg chg="add mod">
          <ac:chgData name="Janhavi Nandish" userId="d6dd5e3fbbcd0b6b" providerId="LiveId" clId="{92597BF3-F937-4B4D-8A44-1AC693263BD2}" dt="2025-02-18T06:23:29.999" v="825" actId="255"/>
          <ac:spMkLst>
            <pc:docMk/>
            <pc:sldMk cId="4016360940" sldId="292"/>
            <ac:spMk id="9" creationId="{2A3238BE-3C2F-B10D-9D08-6904E63CDA8D}"/>
          </ac:spMkLst>
        </pc:spChg>
      </pc:sldChg>
      <pc:sldChg chg="addSp modSp new mod">
        <pc:chgData name="Janhavi Nandish" userId="d6dd5e3fbbcd0b6b" providerId="LiveId" clId="{92597BF3-F937-4B4D-8A44-1AC693263BD2}" dt="2025-02-18T06:24:08.143" v="827" actId="255"/>
        <pc:sldMkLst>
          <pc:docMk/>
          <pc:sldMk cId="2185483593" sldId="293"/>
        </pc:sldMkLst>
        <pc:spChg chg="add mod">
          <ac:chgData name="Janhavi Nandish" userId="d6dd5e3fbbcd0b6b" providerId="LiveId" clId="{92597BF3-F937-4B4D-8A44-1AC693263BD2}" dt="2025-02-18T06:24:08.143" v="827" actId="255"/>
          <ac:spMkLst>
            <pc:docMk/>
            <pc:sldMk cId="2185483593" sldId="293"/>
            <ac:spMk id="3" creationId="{ABFF51E7-A4A7-A8C8-1571-6859AC77A7C3}"/>
          </ac:spMkLst>
        </pc:spChg>
      </pc:sldChg>
      <pc:sldChg chg="addSp modSp new mod">
        <pc:chgData name="Janhavi Nandish" userId="d6dd5e3fbbcd0b6b" providerId="LiveId" clId="{92597BF3-F937-4B4D-8A44-1AC693263BD2}" dt="2025-02-18T06:24:17.375" v="828" actId="255"/>
        <pc:sldMkLst>
          <pc:docMk/>
          <pc:sldMk cId="858026646" sldId="294"/>
        </pc:sldMkLst>
        <pc:spChg chg="add mod">
          <ac:chgData name="Janhavi Nandish" userId="d6dd5e3fbbcd0b6b" providerId="LiveId" clId="{92597BF3-F937-4B4D-8A44-1AC693263BD2}" dt="2025-02-18T06:24:17.375" v="828" actId="255"/>
          <ac:spMkLst>
            <pc:docMk/>
            <pc:sldMk cId="858026646" sldId="294"/>
            <ac:spMk id="3" creationId="{6819C05B-369C-A1A8-C409-982A911FE98D}"/>
          </ac:spMkLst>
        </pc:spChg>
      </pc:sldChg>
      <pc:sldChg chg="addSp delSp modSp new">
        <pc:chgData name="Janhavi Nandish" userId="d6dd5e3fbbcd0b6b" providerId="LiveId" clId="{92597BF3-F937-4B4D-8A44-1AC693263BD2}" dt="2025-02-18T05:09:03.892" v="571" actId="688"/>
        <pc:sldMkLst>
          <pc:docMk/>
          <pc:sldMk cId="2382349745" sldId="295"/>
        </pc:sldMkLst>
        <pc:spChg chg="add mod">
          <ac:chgData name="Janhavi Nandish" userId="d6dd5e3fbbcd0b6b" providerId="LiveId" clId="{92597BF3-F937-4B4D-8A44-1AC693263BD2}" dt="2025-02-18T05:09:03.892" v="571" actId="688"/>
          <ac:spMkLst>
            <pc:docMk/>
            <pc:sldMk cId="2382349745" sldId="295"/>
            <ac:spMk id="3" creationId="{F5CC2C96-47F9-2644-DC2D-23CA87B4B677}"/>
          </ac:spMkLst>
        </pc:spChg>
        <pc:spChg chg="add del mod">
          <ac:chgData name="Janhavi Nandish" userId="d6dd5e3fbbcd0b6b" providerId="LiveId" clId="{92597BF3-F937-4B4D-8A44-1AC693263BD2}" dt="2025-02-18T05:08:29.422" v="567" actId="478"/>
          <ac:spMkLst>
            <pc:docMk/>
            <pc:sldMk cId="2382349745" sldId="295"/>
            <ac:spMk id="4" creationId="{8711E1E9-EE19-0A52-5BED-B351BD17ED05}"/>
          </ac:spMkLst>
        </pc:spChg>
        <pc:graphicFrameChg chg="add mod">
          <ac:chgData name="Janhavi Nandish" userId="d6dd5e3fbbcd0b6b" providerId="LiveId" clId="{92597BF3-F937-4B4D-8A44-1AC693263BD2}" dt="2025-02-18T05:08:19.627" v="565" actId="688"/>
          <ac:graphicFrameMkLst>
            <pc:docMk/>
            <pc:sldMk cId="2382349745" sldId="295"/>
            <ac:graphicFrameMk id="2" creationId="{B581F8E1-97A8-4054-1ACF-57CADF4C2DDE}"/>
          </ac:graphicFrameMkLst>
        </pc:graphicFrameChg>
      </pc:sldChg>
      <pc:sldChg chg="new del">
        <pc:chgData name="Janhavi Nandish" userId="d6dd5e3fbbcd0b6b" providerId="LiveId" clId="{92597BF3-F937-4B4D-8A44-1AC693263BD2}" dt="2025-02-18T05:15:27.063" v="618" actId="47"/>
        <pc:sldMkLst>
          <pc:docMk/>
          <pc:sldMk cId="4288453046" sldId="296"/>
        </pc:sldMkLst>
      </pc:sldChg>
      <pc:sldChg chg="addSp modSp new mod">
        <pc:chgData name="Janhavi Nandish" userId="d6dd5e3fbbcd0b6b" providerId="LiveId" clId="{92597BF3-F937-4B4D-8A44-1AC693263BD2}" dt="2025-02-18T05:15:41.998" v="621" actId="20577"/>
        <pc:sldMkLst>
          <pc:docMk/>
          <pc:sldMk cId="1825438153" sldId="297"/>
        </pc:sldMkLst>
        <pc:spChg chg="add mod">
          <ac:chgData name="Janhavi Nandish" userId="d6dd5e3fbbcd0b6b" providerId="LiveId" clId="{92597BF3-F937-4B4D-8A44-1AC693263BD2}" dt="2025-02-18T05:15:41.998" v="621" actId="20577"/>
          <ac:spMkLst>
            <pc:docMk/>
            <pc:sldMk cId="1825438153" sldId="297"/>
            <ac:spMk id="3" creationId="{C07CA443-2AE1-ECFA-9DA2-D12E1E365DF6}"/>
          </ac:spMkLst>
        </pc:spChg>
      </pc:sldChg>
      <pc:sldChg chg="addSp modSp new mod">
        <pc:chgData name="Janhavi Nandish" userId="d6dd5e3fbbcd0b6b" providerId="LiveId" clId="{92597BF3-F937-4B4D-8A44-1AC693263BD2}" dt="2025-02-18T05:14:36.622" v="615" actId="14100"/>
        <pc:sldMkLst>
          <pc:docMk/>
          <pc:sldMk cId="1529365911" sldId="298"/>
        </pc:sldMkLst>
        <pc:spChg chg="add mod">
          <ac:chgData name="Janhavi Nandish" userId="d6dd5e3fbbcd0b6b" providerId="LiveId" clId="{92597BF3-F937-4B4D-8A44-1AC693263BD2}" dt="2025-02-18T05:14:36.622" v="615" actId="14100"/>
          <ac:spMkLst>
            <pc:docMk/>
            <pc:sldMk cId="1529365911" sldId="298"/>
            <ac:spMk id="3" creationId="{4A1B0E50-3C31-22E2-3D93-FA821D64DDB5}"/>
          </ac:spMkLst>
        </pc:spChg>
      </pc:sldChg>
      <pc:sldChg chg="addSp modSp new mod">
        <pc:chgData name="Janhavi Nandish" userId="d6dd5e3fbbcd0b6b" providerId="LiveId" clId="{92597BF3-F937-4B4D-8A44-1AC693263BD2}" dt="2025-02-18T06:23:40.814" v="826" actId="255"/>
        <pc:sldMkLst>
          <pc:docMk/>
          <pc:sldMk cId="2822378064" sldId="299"/>
        </pc:sldMkLst>
        <pc:spChg chg="add mod">
          <ac:chgData name="Janhavi Nandish" userId="d6dd5e3fbbcd0b6b" providerId="LiveId" clId="{92597BF3-F937-4B4D-8A44-1AC693263BD2}" dt="2025-02-18T06:23:40.814" v="826" actId="255"/>
          <ac:spMkLst>
            <pc:docMk/>
            <pc:sldMk cId="2822378064" sldId="299"/>
            <ac:spMk id="3" creationId="{148112D4-DA4D-74E4-9E08-06401ADC3960}"/>
          </ac:spMkLst>
        </pc:spChg>
      </pc:sldChg>
      <pc:sldChg chg="addSp modSp new">
        <pc:chgData name="Janhavi Nandish" userId="d6dd5e3fbbcd0b6b" providerId="LiveId" clId="{92597BF3-F937-4B4D-8A44-1AC693263BD2}" dt="2025-02-18T05:13:33.255" v="608" actId="14100"/>
        <pc:sldMkLst>
          <pc:docMk/>
          <pc:sldMk cId="342909090" sldId="300"/>
        </pc:sldMkLst>
        <pc:spChg chg="add mod">
          <ac:chgData name="Janhavi Nandish" userId="d6dd5e3fbbcd0b6b" providerId="LiveId" clId="{92597BF3-F937-4B4D-8A44-1AC693263BD2}" dt="2025-02-18T05:13:33.255" v="608" actId="14100"/>
          <ac:spMkLst>
            <pc:docMk/>
            <pc:sldMk cId="342909090" sldId="300"/>
            <ac:spMk id="3" creationId="{3D5B21F2-5F97-3934-3FFF-3367DADE5930}"/>
          </ac:spMkLst>
        </pc:spChg>
        <pc:graphicFrameChg chg="add mod">
          <ac:chgData name="Janhavi Nandish" userId="d6dd5e3fbbcd0b6b" providerId="LiveId" clId="{92597BF3-F937-4B4D-8A44-1AC693263BD2}" dt="2025-02-18T05:13:33.255" v="608" actId="14100"/>
          <ac:graphicFrameMkLst>
            <pc:docMk/>
            <pc:sldMk cId="342909090" sldId="300"/>
            <ac:graphicFrameMk id="2" creationId="{C55C2C31-FD4A-CBD3-F1EE-D65A0E5F2667}"/>
          </ac:graphicFrameMkLst>
        </pc:graphicFrameChg>
      </pc:sldChg>
      <pc:sldChg chg="addSp modSp new mod">
        <pc:chgData name="Janhavi Nandish" userId="d6dd5e3fbbcd0b6b" providerId="LiveId" clId="{92597BF3-F937-4B4D-8A44-1AC693263BD2}" dt="2025-02-18T05:13:06.032" v="605" actId="14100"/>
        <pc:sldMkLst>
          <pc:docMk/>
          <pc:sldMk cId="4129031461" sldId="301"/>
        </pc:sldMkLst>
        <pc:spChg chg="add mod">
          <ac:chgData name="Janhavi Nandish" userId="d6dd5e3fbbcd0b6b" providerId="LiveId" clId="{92597BF3-F937-4B4D-8A44-1AC693263BD2}" dt="2025-02-18T05:13:06.032" v="605" actId="14100"/>
          <ac:spMkLst>
            <pc:docMk/>
            <pc:sldMk cId="4129031461" sldId="301"/>
            <ac:spMk id="3" creationId="{BDBA28BF-6C46-C657-B1C3-613748C6A4F2}"/>
          </ac:spMkLst>
        </pc:spChg>
      </pc:sldChg>
      <pc:sldChg chg="addSp modSp new mod">
        <pc:chgData name="Janhavi Nandish" userId="d6dd5e3fbbcd0b6b" providerId="LiveId" clId="{92597BF3-F937-4B4D-8A44-1AC693263BD2}" dt="2025-02-18T05:59:17.162" v="674" actId="14100"/>
        <pc:sldMkLst>
          <pc:docMk/>
          <pc:sldMk cId="1160998592" sldId="302"/>
        </pc:sldMkLst>
        <pc:spChg chg="add mod">
          <ac:chgData name="Janhavi Nandish" userId="d6dd5e3fbbcd0b6b" providerId="LiveId" clId="{92597BF3-F937-4B4D-8A44-1AC693263BD2}" dt="2025-02-18T05:59:17.162" v="674" actId="14100"/>
          <ac:spMkLst>
            <pc:docMk/>
            <pc:sldMk cId="1160998592" sldId="302"/>
            <ac:spMk id="3" creationId="{0FA5B5E1-97A1-A495-0502-364523136FE0}"/>
          </ac:spMkLst>
        </pc:spChg>
      </pc:sldChg>
      <pc:sldChg chg="new del">
        <pc:chgData name="Janhavi Nandish" userId="d6dd5e3fbbcd0b6b" providerId="LiveId" clId="{92597BF3-F937-4B4D-8A44-1AC693263BD2}" dt="2025-02-18T05:59:29.234" v="676" actId="680"/>
        <pc:sldMkLst>
          <pc:docMk/>
          <pc:sldMk cId="1463112169" sldId="303"/>
        </pc:sldMkLst>
      </pc:sldChg>
      <pc:sldChg chg="addSp modSp new mod">
        <pc:chgData name="Janhavi Nandish" userId="d6dd5e3fbbcd0b6b" providerId="LiveId" clId="{92597BF3-F937-4B4D-8A44-1AC693263BD2}" dt="2025-02-18T06:06:09.190" v="732" actId="20577"/>
        <pc:sldMkLst>
          <pc:docMk/>
          <pc:sldMk cId="2672922363" sldId="303"/>
        </pc:sldMkLst>
        <pc:spChg chg="add mod">
          <ac:chgData name="Janhavi Nandish" userId="d6dd5e3fbbcd0b6b" providerId="LiveId" clId="{92597BF3-F937-4B4D-8A44-1AC693263BD2}" dt="2025-02-18T06:06:09.190" v="732" actId="20577"/>
          <ac:spMkLst>
            <pc:docMk/>
            <pc:sldMk cId="2672922363" sldId="303"/>
            <ac:spMk id="3" creationId="{05600242-7168-FE3C-990D-D1335BF622E5}"/>
          </ac:spMkLst>
        </pc:spChg>
      </pc:sldChg>
      <pc:sldChg chg="addSp modSp new mod ord">
        <pc:chgData name="Janhavi Nandish" userId="d6dd5e3fbbcd0b6b" providerId="LiveId" clId="{92597BF3-F937-4B4D-8A44-1AC693263BD2}" dt="2025-02-18T06:04:56.963" v="724" actId="20578"/>
        <pc:sldMkLst>
          <pc:docMk/>
          <pc:sldMk cId="3814608758" sldId="304"/>
        </pc:sldMkLst>
        <pc:spChg chg="add mod">
          <ac:chgData name="Janhavi Nandish" userId="d6dd5e3fbbcd0b6b" providerId="LiveId" clId="{92597BF3-F937-4B4D-8A44-1AC693263BD2}" dt="2025-02-18T06:02:49.244" v="710"/>
          <ac:spMkLst>
            <pc:docMk/>
            <pc:sldMk cId="3814608758" sldId="304"/>
            <ac:spMk id="3" creationId="{C1B3917D-0981-42A7-C7A0-2843F22419A0}"/>
          </ac:spMkLst>
        </pc:spChg>
      </pc:sldChg>
      <pc:sldChg chg="addSp modSp new mod">
        <pc:chgData name="Janhavi Nandish" userId="d6dd5e3fbbcd0b6b" providerId="LiveId" clId="{92597BF3-F937-4B4D-8A44-1AC693263BD2}" dt="2025-02-18T06:03:35.324" v="715"/>
        <pc:sldMkLst>
          <pc:docMk/>
          <pc:sldMk cId="2076924894" sldId="305"/>
        </pc:sldMkLst>
        <pc:spChg chg="add mod">
          <ac:chgData name="Janhavi Nandish" userId="d6dd5e3fbbcd0b6b" providerId="LiveId" clId="{92597BF3-F937-4B4D-8A44-1AC693263BD2}" dt="2025-02-18T06:03:35.324" v="715"/>
          <ac:spMkLst>
            <pc:docMk/>
            <pc:sldMk cId="2076924894" sldId="305"/>
            <ac:spMk id="3" creationId="{1E71992C-6819-1F19-B896-A3FF9E8D0622}"/>
          </ac:spMkLst>
        </pc:spChg>
      </pc:sldChg>
      <pc:sldChg chg="addSp modSp new mod">
        <pc:chgData name="Janhavi Nandish" userId="d6dd5e3fbbcd0b6b" providerId="LiveId" clId="{92597BF3-F937-4B4D-8A44-1AC693263BD2}" dt="2025-02-18T06:04:12.586" v="721"/>
        <pc:sldMkLst>
          <pc:docMk/>
          <pc:sldMk cId="3788308430" sldId="306"/>
        </pc:sldMkLst>
        <pc:spChg chg="add mod">
          <ac:chgData name="Janhavi Nandish" userId="d6dd5e3fbbcd0b6b" providerId="LiveId" clId="{92597BF3-F937-4B4D-8A44-1AC693263BD2}" dt="2025-02-18T06:04:12.586" v="721"/>
          <ac:spMkLst>
            <pc:docMk/>
            <pc:sldMk cId="3788308430" sldId="306"/>
            <ac:spMk id="3" creationId="{A50229A9-822C-9729-3040-CAB4FBF66861}"/>
          </ac:spMkLst>
        </pc:spChg>
      </pc:sldChg>
      <pc:sldChg chg="addSp modSp new mod">
        <pc:chgData name="Janhavi Nandish" userId="d6dd5e3fbbcd0b6b" providerId="LiveId" clId="{92597BF3-F937-4B4D-8A44-1AC693263BD2}" dt="2025-02-18T06:04:49.959" v="723" actId="14100"/>
        <pc:sldMkLst>
          <pc:docMk/>
          <pc:sldMk cId="1270522178" sldId="307"/>
        </pc:sldMkLst>
        <pc:spChg chg="add mod">
          <ac:chgData name="Janhavi Nandish" userId="d6dd5e3fbbcd0b6b" providerId="LiveId" clId="{92597BF3-F937-4B4D-8A44-1AC693263BD2}" dt="2025-02-18T06:04:49.959" v="723" actId="14100"/>
          <ac:spMkLst>
            <pc:docMk/>
            <pc:sldMk cId="1270522178" sldId="307"/>
            <ac:spMk id="3" creationId="{FB04A19D-FA35-8759-953F-F0B45ECF4D63}"/>
          </ac:spMkLst>
        </pc:spChg>
      </pc:sldChg>
      <pc:sldChg chg="addSp modSp new mod">
        <pc:chgData name="Janhavi Nandish" userId="d6dd5e3fbbcd0b6b" providerId="LiveId" clId="{92597BF3-F937-4B4D-8A44-1AC693263BD2}" dt="2025-02-18T06:11:30.717" v="747"/>
        <pc:sldMkLst>
          <pc:docMk/>
          <pc:sldMk cId="434831378" sldId="308"/>
        </pc:sldMkLst>
        <pc:spChg chg="add mod">
          <ac:chgData name="Janhavi Nandish" userId="d6dd5e3fbbcd0b6b" providerId="LiveId" clId="{92597BF3-F937-4B4D-8A44-1AC693263BD2}" dt="2025-02-18T06:11:30.717" v="747"/>
          <ac:spMkLst>
            <pc:docMk/>
            <pc:sldMk cId="434831378" sldId="308"/>
            <ac:spMk id="3" creationId="{0C730E5B-F6ED-4E44-A707-654231F2AEFC}"/>
          </ac:spMkLst>
        </pc:spChg>
      </pc:sldChg>
      <pc:sldChg chg="addSp modSp new mod">
        <pc:chgData name="Janhavi Nandish" userId="d6dd5e3fbbcd0b6b" providerId="LiveId" clId="{92597BF3-F937-4B4D-8A44-1AC693263BD2}" dt="2025-02-18T06:12:02.539" v="749" actId="14100"/>
        <pc:sldMkLst>
          <pc:docMk/>
          <pc:sldMk cId="3629726398" sldId="309"/>
        </pc:sldMkLst>
        <pc:spChg chg="add mod">
          <ac:chgData name="Janhavi Nandish" userId="d6dd5e3fbbcd0b6b" providerId="LiveId" clId="{92597BF3-F937-4B4D-8A44-1AC693263BD2}" dt="2025-02-18T06:12:02.539" v="749" actId="14100"/>
          <ac:spMkLst>
            <pc:docMk/>
            <pc:sldMk cId="3629726398" sldId="309"/>
            <ac:spMk id="3" creationId="{9F1B06FC-B9BE-7F18-E7E1-C39BB88D6ACD}"/>
          </ac:spMkLst>
        </pc:spChg>
      </pc:sldChg>
      <pc:sldChg chg="addSp modSp new mod">
        <pc:chgData name="Janhavi Nandish" userId="d6dd5e3fbbcd0b6b" providerId="LiveId" clId="{92597BF3-F937-4B4D-8A44-1AC693263BD2}" dt="2025-02-18T06:12:24.301" v="751" actId="14100"/>
        <pc:sldMkLst>
          <pc:docMk/>
          <pc:sldMk cId="3571894190" sldId="310"/>
        </pc:sldMkLst>
        <pc:spChg chg="add mod">
          <ac:chgData name="Janhavi Nandish" userId="d6dd5e3fbbcd0b6b" providerId="LiveId" clId="{92597BF3-F937-4B4D-8A44-1AC693263BD2}" dt="2025-02-18T06:12:24.301" v="751" actId="14100"/>
          <ac:spMkLst>
            <pc:docMk/>
            <pc:sldMk cId="3571894190" sldId="310"/>
            <ac:spMk id="3" creationId="{6E48D16D-C55A-AE77-1734-CCED72F80369}"/>
          </ac:spMkLst>
        </pc:spChg>
      </pc:sldChg>
      <pc:sldChg chg="addSp modSp new mod">
        <pc:chgData name="Janhavi Nandish" userId="d6dd5e3fbbcd0b6b" providerId="LiveId" clId="{92597BF3-F937-4B4D-8A44-1AC693263BD2}" dt="2025-02-18T06:12:49.521" v="755" actId="20577"/>
        <pc:sldMkLst>
          <pc:docMk/>
          <pc:sldMk cId="3308956716" sldId="311"/>
        </pc:sldMkLst>
        <pc:spChg chg="add mod">
          <ac:chgData name="Janhavi Nandish" userId="d6dd5e3fbbcd0b6b" providerId="LiveId" clId="{92597BF3-F937-4B4D-8A44-1AC693263BD2}" dt="2025-02-18T06:12:49.521" v="755" actId="20577"/>
          <ac:spMkLst>
            <pc:docMk/>
            <pc:sldMk cId="3308956716" sldId="311"/>
            <ac:spMk id="3" creationId="{D82519A5-C892-B2BC-CC7A-D5E43291E8B2}"/>
          </ac:spMkLst>
        </pc:spChg>
      </pc:sldChg>
      <pc:sldChg chg="addSp modSp new mod">
        <pc:chgData name="Janhavi Nandish" userId="d6dd5e3fbbcd0b6b" providerId="LiveId" clId="{92597BF3-F937-4B4D-8A44-1AC693263BD2}" dt="2025-02-18T06:13:11.903" v="757" actId="14100"/>
        <pc:sldMkLst>
          <pc:docMk/>
          <pc:sldMk cId="493423922" sldId="312"/>
        </pc:sldMkLst>
        <pc:spChg chg="add mod">
          <ac:chgData name="Janhavi Nandish" userId="d6dd5e3fbbcd0b6b" providerId="LiveId" clId="{92597BF3-F937-4B4D-8A44-1AC693263BD2}" dt="2025-02-18T06:13:11.903" v="757" actId="14100"/>
          <ac:spMkLst>
            <pc:docMk/>
            <pc:sldMk cId="493423922" sldId="312"/>
            <ac:spMk id="3" creationId="{49C0B808-FACF-D9A3-CCE0-5C0F9D726A7A}"/>
          </ac:spMkLst>
        </pc:spChg>
      </pc:sldChg>
      <pc:sldChg chg="addSp modSp new mod">
        <pc:chgData name="Janhavi Nandish" userId="d6dd5e3fbbcd0b6b" providerId="LiveId" clId="{92597BF3-F937-4B4D-8A44-1AC693263BD2}" dt="2025-02-18T06:13:31.595" v="759" actId="14100"/>
        <pc:sldMkLst>
          <pc:docMk/>
          <pc:sldMk cId="4078736219" sldId="313"/>
        </pc:sldMkLst>
        <pc:spChg chg="add mod">
          <ac:chgData name="Janhavi Nandish" userId="d6dd5e3fbbcd0b6b" providerId="LiveId" clId="{92597BF3-F937-4B4D-8A44-1AC693263BD2}" dt="2025-02-18T06:13:31.595" v="759" actId="14100"/>
          <ac:spMkLst>
            <pc:docMk/>
            <pc:sldMk cId="4078736219" sldId="313"/>
            <ac:spMk id="3" creationId="{60C30595-5D1B-B1B1-897F-304C6E40952F}"/>
          </ac:spMkLst>
        </pc:spChg>
      </pc:sldChg>
      <pc:sldChg chg="addSp modSp new mod">
        <pc:chgData name="Janhavi Nandish" userId="d6dd5e3fbbcd0b6b" providerId="LiveId" clId="{92597BF3-F937-4B4D-8A44-1AC693263BD2}" dt="2025-02-18T06:14:21.676" v="767" actId="5793"/>
        <pc:sldMkLst>
          <pc:docMk/>
          <pc:sldMk cId="1088876592" sldId="314"/>
        </pc:sldMkLst>
        <pc:spChg chg="add mod">
          <ac:chgData name="Janhavi Nandish" userId="d6dd5e3fbbcd0b6b" providerId="LiveId" clId="{92597BF3-F937-4B4D-8A44-1AC693263BD2}" dt="2025-02-18T06:14:21.676" v="767" actId="5793"/>
          <ac:spMkLst>
            <pc:docMk/>
            <pc:sldMk cId="1088876592" sldId="314"/>
            <ac:spMk id="3" creationId="{6B06AEA8-A1F2-8DFE-B7AE-42477605486C}"/>
          </ac:spMkLst>
        </pc:spChg>
      </pc:sldChg>
      <pc:sldChg chg="addSp modSp new mod">
        <pc:chgData name="Janhavi Nandish" userId="d6dd5e3fbbcd0b6b" providerId="LiveId" clId="{92597BF3-F937-4B4D-8A44-1AC693263BD2}" dt="2025-02-18T06:14:58.811" v="773"/>
        <pc:sldMkLst>
          <pc:docMk/>
          <pc:sldMk cId="1272966371" sldId="315"/>
        </pc:sldMkLst>
        <pc:spChg chg="add mod">
          <ac:chgData name="Janhavi Nandish" userId="d6dd5e3fbbcd0b6b" providerId="LiveId" clId="{92597BF3-F937-4B4D-8A44-1AC693263BD2}" dt="2025-02-18T06:14:58.811" v="773"/>
          <ac:spMkLst>
            <pc:docMk/>
            <pc:sldMk cId="1272966371" sldId="315"/>
            <ac:spMk id="3" creationId="{388E163B-C245-1DD9-BFEA-839A08E32084}"/>
          </ac:spMkLst>
        </pc:spChg>
      </pc:sldChg>
      <pc:sldChg chg="addSp modSp new mod">
        <pc:chgData name="Janhavi Nandish" userId="d6dd5e3fbbcd0b6b" providerId="LiveId" clId="{92597BF3-F937-4B4D-8A44-1AC693263BD2}" dt="2025-02-18T06:15:17.437" v="775" actId="14100"/>
        <pc:sldMkLst>
          <pc:docMk/>
          <pc:sldMk cId="4128202879" sldId="316"/>
        </pc:sldMkLst>
        <pc:spChg chg="add mod">
          <ac:chgData name="Janhavi Nandish" userId="d6dd5e3fbbcd0b6b" providerId="LiveId" clId="{92597BF3-F937-4B4D-8A44-1AC693263BD2}" dt="2025-02-18T06:15:17.437" v="775" actId="14100"/>
          <ac:spMkLst>
            <pc:docMk/>
            <pc:sldMk cId="4128202879" sldId="316"/>
            <ac:spMk id="3" creationId="{6EB0F549-D913-92C2-0DF7-2A09490189AE}"/>
          </ac:spMkLst>
        </pc:spChg>
      </pc:sldChg>
      <pc:sldChg chg="addSp modSp new mod">
        <pc:chgData name="Janhavi Nandish" userId="d6dd5e3fbbcd0b6b" providerId="LiveId" clId="{92597BF3-F937-4B4D-8A44-1AC693263BD2}" dt="2025-02-18T06:16:58.480" v="792" actId="14100"/>
        <pc:sldMkLst>
          <pc:docMk/>
          <pc:sldMk cId="2153223549" sldId="317"/>
        </pc:sldMkLst>
        <pc:spChg chg="add mod">
          <ac:chgData name="Janhavi Nandish" userId="d6dd5e3fbbcd0b6b" providerId="LiveId" clId="{92597BF3-F937-4B4D-8A44-1AC693263BD2}" dt="2025-02-18T06:16:31.967" v="785" actId="1076"/>
          <ac:spMkLst>
            <pc:docMk/>
            <pc:sldMk cId="2153223549" sldId="317"/>
            <ac:spMk id="3" creationId="{81AB1141-5BB3-84CD-E186-FB951A9D3EFA}"/>
          </ac:spMkLst>
        </pc:spChg>
        <pc:picChg chg="add mod">
          <ac:chgData name="Janhavi Nandish" userId="d6dd5e3fbbcd0b6b" providerId="LiveId" clId="{92597BF3-F937-4B4D-8A44-1AC693263BD2}" dt="2025-02-18T06:16:58.480" v="792" actId="14100"/>
          <ac:picMkLst>
            <pc:docMk/>
            <pc:sldMk cId="2153223549" sldId="317"/>
            <ac:picMk id="19458" creationId="{30F66AB2-CA10-DF94-D20F-CF6A063E71D2}"/>
          </ac:picMkLst>
        </pc:picChg>
      </pc:sldChg>
      <pc:sldChg chg="addSp modSp new mod">
        <pc:chgData name="Janhavi Nandish" userId="d6dd5e3fbbcd0b6b" providerId="LiveId" clId="{92597BF3-F937-4B4D-8A44-1AC693263BD2}" dt="2025-02-18T06:19:53.211" v="803" actId="255"/>
        <pc:sldMkLst>
          <pc:docMk/>
          <pc:sldMk cId="670941688" sldId="318"/>
        </pc:sldMkLst>
        <pc:spChg chg="add mod">
          <ac:chgData name="Janhavi Nandish" userId="d6dd5e3fbbcd0b6b" providerId="LiveId" clId="{92597BF3-F937-4B4D-8A44-1AC693263BD2}" dt="2025-02-18T06:19:53.211" v="803" actId="255"/>
          <ac:spMkLst>
            <pc:docMk/>
            <pc:sldMk cId="670941688" sldId="318"/>
            <ac:spMk id="3" creationId="{690A6048-BC99-2B8F-70EB-6B39E12BC388}"/>
          </ac:spMkLst>
        </pc:spChg>
      </pc:sldChg>
      <pc:sldChg chg="addSp modSp new mod">
        <pc:chgData name="Janhavi Nandish" userId="d6dd5e3fbbcd0b6b" providerId="LiveId" clId="{92597BF3-F937-4B4D-8A44-1AC693263BD2}" dt="2025-02-18T06:20:24.682" v="813" actId="14100"/>
        <pc:sldMkLst>
          <pc:docMk/>
          <pc:sldMk cId="1382157388" sldId="319"/>
        </pc:sldMkLst>
        <pc:spChg chg="add mod">
          <ac:chgData name="Janhavi Nandish" userId="d6dd5e3fbbcd0b6b" providerId="LiveId" clId="{92597BF3-F937-4B4D-8A44-1AC693263BD2}" dt="2025-02-18T06:20:24.682" v="813" actId="14100"/>
          <ac:spMkLst>
            <pc:docMk/>
            <pc:sldMk cId="1382157388" sldId="319"/>
            <ac:spMk id="3" creationId="{57A7650A-581B-355A-F97F-F74B9CB9A573}"/>
          </ac:spMkLst>
        </pc:spChg>
      </pc:sldChg>
      <pc:sldChg chg="addSp modSp new mod">
        <pc:chgData name="Janhavi Nandish" userId="d6dd5e3fbbcd0b6b" providerId="LiveId" clId="{92597BF3-F937-4B4D-8A44-1AC693263BD2}" dt="2025-02-18T06:21:06.767" v="818"/>
        <pc:sldMkLst>
          <pc:docMk/>
          <pc:sldMk cId="3776756022" sldId="320"/>
        </pc:sldMkLst>
        <pc:spChg chg="add mod">
          <ac:chgData name="Janhavi Nandish" userId="d6dd5e3fbbcd0b6b" providerId="LiveId" clId="{92597BF3-F937-4B4D-8A44-1AC693263BD2}" dt="2025-02-18T06:21:06.767" v="818"/>
          <ac:spMkLst>
            <pc:docMk/>
            <pc:sldMk cId="3776756022" sldId="320"/>
            <ac:spMk id="3" creationId="{E115898C-239A-9728-9BB4-62D55DE12758}"/>
          </ac:spMkLst>
        </pc:spChg>
      </pc:sldChg>
      <pc:sldChg chg="addSp modSp new mod">
        <pc:chgData name="Janhavi Nandish" userId="d6dd5e3fbbcd0b6b" providerId="LiveId" clId="{92597BF3-F937-4B4D-8A44-1AC693263BD2}" dt="2025-02-18T06:21:46.243" v="823"/>
        <pc:sldMkLst>
          <pc:docMk/>
          <pc:sldMk cId="55045687" sldId="321"/>
        </pc:sldMkLst>
        <pc:spChg chg="add mod">
          <ac:chgData name="Janhavi Nandish" userId="d6dd5e3fbbcd0b6b" providerId="LiveId" clId="{92597BF3-F937-4B4D-8A44-1AC693263BD2}" dt="2025-02-18T06:21:46.243" v="823"/>
          <ac:spMkLst>
            <pc:docMk/>
            <pc:sldMk cId="55045687" sldId="321"/>
            <ac:spMk id="3" creationId="{82AD6313-DC53-66E8-2590-F00AEC645DD5}"/>
          </ac:spMkLst>
        </pc:spChg>
      </pc:sldChg>
      <pc:sldChg chg="addSp modSp new mod">
        <pc:chgData name="Janhavi Nandish" userId="d6dd5e3fbbcd0b6b" providerId="LiveId" clId="{92597BF3-F937-4B4D-8A44-1AC693263BD2}" dt="2025-02-18T06:37:18.082" v="870" actId="1076"/>
        <pc:sldMkLst>
          <pc:docMk/>
          <pc:sldMk cId="1655142488" sldId="322"/>
        </pc:sldMkLst>
        <pc:spChg chg="add mod">
          <ac:chgData name="Janhavi Nandish" userId="d6dd5e3fbbcd0b6b" providerId="LiveId" clId="{92597BF3-F937-4B4D-8A44-1AC693263BD2}" dt="2025-02-18T06:36:08.019" v="857" actId="255"/>
          <ac:spMkLst>
            <pc:docMk/>
            <pc:sldMk cId="1655142488" sldId="322"/>
            <ac:spMk id="3" creationId="{43EBCFD4-BF86-DB11-50D4-71740B3254BD}"/>
          </ac:spMkLst>
        </pc:spChg>
        <pc:spChg chg="add">
          <ac:chgData name="Janhavi Nandish" userId="d6dd5e3fbbcd0b6b" providerId="LiveId" clId="{92597BF3-F937-4B4D-8A44-1AC693263BD2}" dt="2025-02-18T06:36:09.112" v="858"/>
          <ac:spMkLst>
            <pc:docMk/>
            <pc:sldMk cId="1655142488" sldId="322"/>
            <ac:spMk id="4" creationId="{4C0E8B94-D6FD-B8BC-2DB9-37783DF59AD4}"/>
          </ac:spMkLst>
        </pc:spChg>
        <pc:spChg chg="add mod">
          <ac:chgData name="Janhavi Nandish" userId="d6dd5e3fbbcd0b6b" providerId="LiveId" clId="{92597BF3-F937-4B4D-8A44-1AC693263BD2}" dt="2025-02-18T06:37:18.082" v="870" actId="1076"/>
          <ac:spMkLst>
            <pc:docMk/>
            <pc:sldMk cId="1655142488" sldId="322"/>
            <ac:spMk id="5" creationId="{99FBF302-7B7C-A6F6-8506-57DB06DF5350}"/>
          </ac:spMkLst>
        </pc:spChg>
      </pc:sldChg>
      <pc:sldChg chg="addSp modSp new mod">
        <pc:chgData name="Janhavi Nandish" userId="d6dd5e3fbbcd0b6b" providerId="LiveId" clId="{92597BF3-F937-4B4D-8A44-1AC693263BD2}" dt="2025-02-18T06:37:35.799" v="872" actId="14100"/>
        <pc:sldMkLst>
          <pc:docMk/>
          <pc:sldMk cId="107189501" sldId="323"/>
        </pc:sldMkLst>
        <pc:spChg chg="add mod">
          <ac:chgData name="Janhavi Nandish" userId="d6dd5e3fbbcd0b6b" providerId="LiveId" clId="{92597BF3-F937-4B4D-8A44-1AC693263BD2}" dt="2025-02-18T06:37:35.799" v="872" actId="14100"/>
          <ac:spMkLst>
            <pc:docMk/>
            <pc:sldMk cId="107189501" sldId="323"/>
            <ac:spMk id="3" creationId="{F75DAD3D-4DFA-9328-4FB5-F84FB4E0B019}"/>
          </ac:spMkLst>
        </pc:spChg>
      </pc:sldChg>
      <pc:sldChg chg="addSp modSp new mod">
        <pc:chgData name="Janhavi Nandish" userId="d6dd5e3fbbcd0b6b" providerId="LiveId" clId="{92597BF3-F937-4B4D-8A44-1AC693263BD2}" dt="2025-02-18T06:38:21.835" v="879" actId="115"/>
        <pc:sldMkLst>
          <pc:docMk/>
          <pc:sldMk cId="3277740684" sldId="324"/>
        </pc:sldMkLst>
        <pc:spChg chg="add mod">
          <ac:chgData name="Janhavi Nandish" userId="d6dd5e3fbbcd0b6b" providerId="LiveId" clId="{92597BF3-F937-4B4D-8A44-1AC693263BD2}" dt="2025-02-18T06:38:21.835" v="879" actId="115"/>
          <ac:spMkLst>
            <pc:docMk/>
            <pc:sldMk cId="3277740684" sldId="324"/>
            <ac:spMk id="3" creationId="{2BE2E64B-C9B0-E3F5-7D1F-9FEE9FB868ED}"/>
          </ac:spMkLst>
        </pc:spChg>
      </pc:sldChg>
      <pc:sldChg chg="addSp modSp new mod">
        <pc:chgData name="Janhavi Nandish" userId="d6dd5e3fbbcd0b6b" providerId="LiveId" clId="{92597BF3-F937-4B4D-8A44-1AC693263BD2}" dt="2025-02-18T06:38:38.743" v="881" actId="14100"/>
        <pc:sldMkLst>
          <pc:docMk/>
          <pc:sldMk cId="4262886490" sldId="325"/>
        </pc:sldMkLst>
        <pc:spChg chg="add mod">
          <ac:chgData name="Janhavi Nandish" userId="d6dd5e3fbbcd0b6b" providerId="LiveId" clId="{92597BF3-F937-4B4D-8A44-1AC693263BD2}" dt="2025-02-18T06:38:38.743" v="881" actId="14100"/>
          <ac:spMkLst>
            <pc:docMk/>
            <pc:sldMk cId="4262886490" sldId="325"/>
            <ac:spMk id="3" creationId="{28FDC8B9-2F51-0A0F-E038-A8F78327CA3C}"/>
          </ac:spMkLst>
        </pc:spChg>
      </pc:sldChg>
      <pc:sldChg chg="addSp modSp new mod">
        <pc:chgData name="Janhavi Nandish" userId="d6dd5e3fbbcd0b6b" providerId="LiveId" clId="{92597BF3-F937-4B4D-8A44-1AC693263BD2}" dt="2025-02-18T06:38:54.148" v="883" actId="14100"/>
        <pc:sldMkLst>
          <pc:docMk/>
          <pc:sldMk cId="2786457672" sldId="326"/>
        </pc:sldMkLst>
        <pc:spChg chg="add mod">
          <ac:chgData name="Janhavi Nandish" userId="d6dd5e3fbbcd0b6b" providerId="LiveId" clId="{92597BF3-F937-4B4D-8A44-1AC693263BD2}" dt="2025-02-18T06:38:54.148" v="883" actId="14100"/>
          <ac:spMkLst>
            <pc:docMk/>
            <pc:sldMk cId="2786457672" sldId="326"/>
            <ac:spMk id="3" creationId="{89417ACE-03FD-C99F-8880-C28753BEEB45}"/>
          </ac:spMkLst>
        </pc:spChg>
      </pc:sldChg>
      <pc:sldChg chg="new">
        <pc:chgData name="Janhavi Nandish" userId="d6dd5e3fbbcd0b6b" providerId="LiveId" clId="{92597BF3-F937-4B4D-8A44-1AC693263BD2}" dt="2025-02-18T06:20:01.421" v="811" actId="680"/>
        <pc:sldMkLst>
          <pc:docMk/>
          <pc:sldMk cId="3807981691" sldId="32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F12260-202B-4471-A914-319AF071B8B8}" type="datetimeFigureOut">
              <a:rPr lang="en-US" smtClean="0"/>
              <a:t>2/14/2025</a:t>
            </a:fld>
            <a:endParaRPr lang="en-US"/>
          </a:p>
        </p:txBody>
      </p:sp>
      <p:sp>
        <p:nvSpPr>
          <p:cNvPr id="4" name="Slide Image Placeholder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1CD819-CC67-4ED8-BA67-5E3C7A30D019}" type="slidenum">
              <a:rPr lang="en-US" smtClean="0"/>
              <a:t>‹#›</a:t>
            </a:fld>
            <a:endParaRPr lang="en-US"/>
          </a:p>
        </p:txBody>
      </p:sp>
    </p:spTree>
    <p:extLst>
      <p:ext uri="{BB962C8B-B14F-4D97-AF65-F5344CB8AC3E}">
        <p14:creationId xmlns:p14="http://schemas.microsoft.com/office/powerpoint/2010/main" val="2104196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31CD819-CC67-4ED8-BA67-5E3C7A30D019}" type="slidenum">
              <a:rPr lang="en-US" smtClean="0"/>
              <a:t>1</a:t>
            </a:fld>
            <a:endParaRPr lang="en-US"/>
          </a:p>
        </p:txBody>
      </p:sp>
    </p:spTree>
    <p:extLst>
      <p:ext uri="{BB962C8B-B14F-4D97-AF65-F5344CB8AC3E}">
        <p14:creationId xmlns:p14="http://schemas.microsoft.com/office/powerpoint/2010/main" val="13752584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0"/>
            <a:ext cx="3200400" cy="952500"/>
          </a:xfrm>
          <a:prstGeom prst="rect">
            <a:avLst/>
          </a:prstGeom>
        </p:spPr>
      </p:pic>
      <p:pic>
        <p:nvPicPr>
          <p:cNvPr id="9" name="Picture 2" descr="C:\Users\Admin\Desktop\NAACAlogo-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401" y="17463"/>
            <a:ext cx="1066800" cy="88226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58202" y="0"/>
            <a:ext cx="1066798" cy="899729"/>
          </a:xfrm>
          <a:prstGeom prst="rect">
            <a:avLst/>
          </a:prstGeom>
        </p:spPr>
      </p:pic>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25000" y="74915"/>
            <a:ext cx="1338262" cy="839485"/>
          </a:xfrm>
          <a:prstGeom prst="rect">
            <a:avLst/>
          </a:prstGeom>
        </p:spPr>
      </p:pic>
      <p:pic>
        <p:nvPicPr>
          <p:cNvPr id="12" name="Picture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820400" y="16285"/>
            <a:ext cx="1057275" cy="898115"/>
          </a:xfrm>
          <a:prstGeom prst="rect">
            <a:avLst/>
          </a:prstGeom>
        </p:spPr>
      </p:pic>
      <p:sp>
        <p:nvSpPr>
          <p:cNvPr id="13" name="Rectangle 12"/>
          <p:cNvSpPr/>
          <p:nvPr userDrawn="1"/>
        </p:nvSpPr>
        <p:spPr>
          <a:xfrm>
            <a:off x="0" y="6470276"/>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228600"/>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0"/>
            <a:ext cx="3200400" cy="952500"/>
          </a:xfrm>
          <a:prstGeom prst="rect">
            <a:avLst/>
          </a:prstGeom>
        </p:spPr>
      </p:pic>
      <p:pic>
        <p:nvPicPr>
          <p:cNvPr id="9" name="Picture 2" descr="C:\Users\Admin\Desktop\NAACAlogo-1.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391401" y="17463"/>
            <a:ext cx="1066800" cy="88226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58202" y="0"/>
            <a:ext cx="1066798" cy="899729"/>
          </a:xfrm>
          <a:prstGeom prst="rect">
            <a:avLst/>
          </a:prstGeom>
        </p:spPr>
      </p:pic>
      <p:pic>
        <p:nvPicPr>
          <p:cNvPr id="11" name="Pictur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525000" y="74915"/>
            <a:ext cx="1338262" cy="839485"/>
          </a:xfrm>
          <a:prstGeom prst="rect">
            <a:avLst/>
          </a:prstGeom>
        </p:spPr>
      </p:pic>
      <p:pic>
        <p:nvPicPr>
          <p:cNvPr id="12" name="Picture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820400" y="16285"/>
            <a:ext cx="1057275" cy="898115"/>
          </a:xfrm>
          <a:prstGeom prst="rect">
            <a:avLst/>
          </a:prstGeom>
        </p:spPr>
      </p:pic>
      <p:sp>
        <p:nvSpPr>
          <p:cNvPr id="13" name="Rectangle 12"/>
          <p:cNvSpPr/>
          <p:nvPr userDrawn="1"/>
        </p:nvSpPr>
        <p:spPr>
          <a:xfrm>
            <a:off x="0" y="6470276"/>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29000" y="6454877"/>
            <a:ext cx="4953000" cy="369332"/>
          </a:xfrm>
          <a:prstGeom prst="rect">
            <a:avLst/>
          </a:prstGeom>
          <a:noFill/>
        </p:spPr>
        <p:txBody>
          <a:bodyPr wrap="square" rtlCol="0">
            <a:spAutoFit/>
          </a:bodyPr>
          <a:lstStyle/>
          <a:p>
            <a:pPr algn="ctr"/>
            <a:r>
              <a:rPr lang="en-US" b="1" dirty="0">
                <a:solidFill>
                  <a:schemeClr val="bg1"/>
                </a:solidFill>
                <a:latin typeface="Cambria" pitchFamily="18" charset="0"/>
              </a:rPr>
              <a:t>Prof. Janhavi N, Dept. of CSD, ATMECE</a:t>
            </a:r>
          </a:p>
        </p:txBody>
      </p:sp>
      <p:sp>
        <p:nvSpPr>
          <p:cNvPr id="5" name="TextBox 4"/>
          <p:cNvSpPr txBox="1"/>
          <p:nvPr/>
        </p:nvSpPr>
        <p:spPr>
          <a:xfrm>
            <a:off x="0" y="6457890"/>
            <a:ext cx="2438400" cy="400110"/>
          </a:xfrm>
          <a:prstGeom prst="rect">
            <a:avLst/>
          </a:prstGeom>
          <a:noFill/>
        </p:spPr>
        <p:txBody>
          <a:bodyPr wrap="square" rtlCol="0">
            <a:spAutoFit/>
          </a:bodyPr>
          <a:lstStyle/>
          <a:p>
            <a:pPr algn="ctr"/>
            <a:r>
              <a:rPr lang="en-US" sz="2000" b="1" dirty="0">
                <a:solidFill>
                  <a:schemeClr val="bg1"/>
                </a:solidFill>
                <a:latin typeface="Cambria" pitchFamily="18" charset="0"/>
              </a:rPr>
              <a:t>JN</a:t>
            </a:r>
          </a:p>
        </p:txBody>
      </p:sp>
      <p:sp>
        <p:nvSpPr>
          <p:cNvPr id="6" name="TextBox 5"/>
          <p:cNvSpPr txBox="1"/>
          <p:nvPr/>
        </p:nvSpPr>
        <p:spPr>
          <a:xfrm>
            <a:off x="9906000" y="6424099"/>
            <a:ext cx="2438400" cy="400110"/>
          </a:xfrm>
          <a:prstGeom prst="rect">
            <a:avLst/>
          </a:prstGeom>
          <a:noFill/>
        </p:spPr>
        <p:txBody>
          <a:bodyPr wrap="square" rtlCol="0">
            <a:spAutoFit/>
          </a:bodyPr>
          <a:lstStyle/>
          <a:p>
            <a:pPr algn="ctr"/>
            <a:r>
              <a:rPr lang="en-US" sz="2000" b="1" dirty="0">
                <a:solidFill>
                  <a:schemeClr val="bg1"/>
                </a:solidFill>
                <a:latin typeface="Cambria" pitchFamily="18" charset="0"/>
              </a:rPr>
              <a:t>1</a:t>
            </a:r>
          </a:p>
        </p:txBody>
      </p:sp>
      <p:sp>
        <p:nvSpPr>
          <p:cNvPr id="7" name="Title 5"/>
          <p:cNvSpPr txBox="1">
            <a:spLocks/>
          </p:cNvSpPr>
          <p:nvPr/>
        </p:nvSpPr>
        <p:spPr>
          <a:xfrm>
            <a:off x="0" y="1752600"/>
            <a:ext cx="12344400" cy="928688"/>
          </a:xfrm>
          <a:prstGeom prst="rect">
            <a:avLst/>
          </a:prstGeom>
        </p:spPr>
        <p:txBody>
          <a:bodyPr vert="horz" lIns="109715" tIns="54858" rIns="109715" bIns="54858" rtlCol="0" anchor="ctr">
            <a:noAutofit/>
          </a:bodyPr>
          <a:lstStyle>
            <a:lvl1pPr algn="ctr" defTabSz="1201704" rtl="0" eaLnBrk="1" latinLnBrk="0" hangingPunct="1">
              <a:spcBef>
                <a:spcPct val="0"/>
              </a:spcBef>
              <a:buNone/>
              <a:defRPr sz="5800" kern="1200">
                <a:solidFill>
                  <a:schemeClr val="tx1"/>
                </a:solidFill>
                <a:latin typeface="+mj-lt"/>
                <a:ea typeface="+mj-ea"/>
                <a:cs typeface="+mj-cs"/>
              </a:defRPr>
            </a:lvl1pPr>
          </a:lstStyle>
          <a:p>
            <a:r>
              <a:rPr lang="en-GB" sz="3700" b="1" dirty="0">
                <a:solidFill>
                  <a:srgbClr val="002060"/>
                </a:solidFill>
                <a:latin typeface="Cambria" pitchFamily="18" charset="0"/>
              </a:rPr>
              <a:t>Design Processes and  Perspectives – BCG602</a:t>
            </a:r>
            <a:endParaRPr lang="en-US" b="1" dirty="0">
              <a:solidFill>
                <a:srgbClr val="D60093"/>
              </a:solidFill>
              <a:latin typeface="Cambria" pitchFamily="18" charset="0"/>
            </a:endParaRPr>
          </a:p>
        </p:txBody>
      </p:sp>
      <p:sp>
        <p:nvSpPr>
          <p:cNvPr id="8" name="Subtitle 6"/>
          <p:cNvSpPr txBox="1">
            <a:spLocks/>
          </p:cNvSpPr>
          <p:nvPr/>
        </p:nvSpPr>
        <p:spPr>
          <a:xfrm>
            <a:off x="6602732" y="3581400"/>
            <a:ext cx="5741668" cy="2133600"/>
          </a:xfrm>
          <a:prstGeom prst="rect">
            <a:avLst/>
          </a:prstGeom>
        </p:spPr>
        <p:txBody>
          <a:bodyPr vert="horz" lIns="0" tIns="45720" rIns="0" bIns="45720" rtlCol="0">
            <a:noAutofit/>
          </a:bodyPr>
          <a:lstStyle>
            <a:lvl1pPr marL="0" indent="0" algn="l" defTabSz="685800" rtl="0" eaLnBrk="1" latinLnBrk="0" hangingPunct="1">
              <a:lnSpc>
                <a:spcPct val="90000"/>
              </a:lnSpc>
              <a:spcBef>
                <a:spcPts val="0"/>
              </a:spcBef>
              <a:buFont typeface="Wingdings" panose="05000000000000000000" pitchFamily="2" charset="2"/>
              <a:buNone/>
              <a:defRPr sz="1350" kern="1200">
                <a:solidFill>
                  <a:schemeClr val="tx1"/>
                </a:solidFill>
                <a:latin typeface="+mn-lt"/>
                <a:ea typeface="+mn-ea"/>
                <a:cs typeface="+mn-cs"/>
              </a:defRPr>
            </a:lvl1pPr>
            <a:lvl2pPr marL="342900" indent="0" algn="ctr" defTabSz="685800" rtl="0" eaLnBrk="1" latinLnBrk="0" hangingPunct="1">
              <a:lnSpc>
                <a:spcPct val="90000"/>
              </a:lnSpc>
              <a:spcBef>
                <a:spcPts val="450"/>
              </a:spcBef>
              <a:buFont typeface="Wingdings" panose="05000000000000000000" pitchFamily="2" charset="2"/>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450"/>
              </a:spcBef>
              <a:buFont typeface="Wingdings" panose="05000000000000000000" pitchFamily="2" charset="2"/>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9pPr>
          </a:lstStyle>
          <a:p>
            <a:pPr marL="1150938" lvl="8" algn="l">
              <a:lnSpc>
                <a:spcPct val="150000"/>
              </a:lnSpc>
            </a:pPr>
            <a:r>
              <a:rPr lang="en-US" sz="2400" b="1" dirty="0">
                <a:solidFill>
                  <a:srgbClr val="002060"/>
                </a:solidFill>
                <a:latin typeface="Cambria" pitchFamily="18" charset="0"/>
              </a:rPr>
              <a:t> Course Coordinator:</a:t>
            </a:r>
          </a:p>
          <a:p>
            <a:pPr marL="1150938" lvl="8" algn="l">
              <a:lnSpc>
                <a:spcPct val="100000"/>
              </a:lnSpc>
            </a:pPr>
            <a:r>
              <a:rPr lang="en-US" sz="2000" b="1" dirty="0">
                <a:solidFill>
                  <a:srgbClr val="002060"/>
                </a:solidFill>
                <a:latin typeface="Cambria" pitchFamily="18" charset="0"/>
              </a:rPr>
              <a:t>                      </a:t>
            </a:r>
            <a:r>
              <a:rPr lang="en-US" sz="2400" b="1" dirty="0">
                <a:solidFill>
                  <a:srgbClr val="002060"/>
                </a:solidFill>
                <a:latin typeface="Cambria" pitchFamily="18" charset="0"/>
              </a:rPr>
              <a:t>Janhavi Nandish</a:t>
            </a:r>
          </a:p>
          <a:p>
            <a:pPr marL="1150938" lvl="8" algn="l">
              <a:lnSpc>
                <a:spcPct val="100000"/>
              </a:lnSpc>
            </a:pPr>
            <a:r>
              <a:rPr lang="en-US" sz="2000" dirty="0">
                <a:solidFill>
                  <a:srgbClr val="002060"/>
                </a:solidFill>
                <a:latin typeface="Cambria" pitchFamily="18" charset="0"/>
              </a:rPr>
              <a:t>                      </a:t>
            </a:r>
            <a:r>
              <a:rPr lang="en-US" sz="2100" i="1" dirty="0">
                <a:solidFill>
                  <a:srgbClr val="D60093"/>
                </a:solidFill>
                <a:latin typeface="Cambria" pitchFamily="18" charset="0"/>
              </a:rPr>
              <a:t>Assistant Professor</a:t>
            </a:r>
          </a:p>
          <a:p>
            <a:pPr marL="1150938" lvl="8" algn="l">
              <a:lnSpc>
                <a:spcPct val="100000"/>
              </a:lnSpc>
            </a:pPr>
            <a:r>
              <a:rPr lang="en-US" sz="2100" i="1" dirty="0">
                <a:solidFill>
                  <a:srgbClr val="D60093"/>
                </a:solidFill>
                <a:latin typeface="Cambria" pitchFamily="18" charset="0"/>
              </a:rPr>
              <a:t>                     Dept. of CSD</a:t>
            </a:r>
          </a:p>
          <a:p>
            <a:pPr marL="1150938" lvl="8" algn="l">
              <a:lnSpc>
                <a:spcPct val="100000"/>
              </a:lnSpc>
            </a:pPr>
            <a:r>
              <a:rPr lang="en-US" sz="2100" i="1" dirty="0">
                <a:solidFill>
                  <a:srgbClr val="D60093"/>
                </a:solidFill>
                <a:latin typeface="Cambria" pitchFamily="18" charset="0"/>
              </a:rPr>
              <a:t>                     ATMECE, Mysuru</a:t>
            </a:r>
          </a:p>
          <a:p>
            <a:pPr marL="1150938" lvl="8" algn="l">
              <a:lnSpc>
                <a:spcPct val="100000"/>
              </a:lnSpc>
            </a:pPr>
            <a:r>
              <a:rPr lang="en-US" sz="2100" i="1" dirty="0">
                <a:solidFill>
                  <a:srgbClr val="D60093"/>
                </a:solidFill>
                <a:latin typeface="Cambria" pitchFamily="18" charset="0"/>
              </a:rPr>
              <a:t>                                          </a:t>
            </a:r>
            <a:endParaRPr lang="en-US" sz="2100" b="1" i="1" dirty="0">
              <a:solidFill>
                <a:srgbClr val="D60093"/>
              </a:solidFill>
              <a:latin typeface="+mj-lt"/>
            </a:endParaRPr>
          </a:p>
        </p:txBody>
      </p:sp>
    </p:spTree>
    <p:extLst>
      <p:ext uri="{BB962C8B-B14F-4D97-AF65-F5344CB8AC3E}">
        <p14:creationId xmlns:p14="http://schemas.microsoft.com/office/powerpoint/2010/main" val="2344300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a:solidFill>
                  <a:schemeClr val="bg1"/>
                </a:solidFill>
                <a:latin typeface="Cambria" pitchFamily="18" charset="0"/>
              </a:rPr>
              <a:t>Prof. Janhavi N, Dept. of CSD, ATMECE</a:t>
            </a: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a:solidFill>
                  <a:schemeClr val="bg1"/>
                </a:solidFill>
                <a:latin typeface="Cambria" pitchFamily="18" charset="0"/>
              </a:rPr>
              <a:t>JN</a:t>
            </a: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a:solidFill>
                  <a:schemeClr val="bg1"/>
                </a:solidFill>
                <a:latin typeface="Cambria" pitchFamily="18" charset="0"/>
              </a:rPr>
              <a:t>2</a:t>
            </a:r>
          </a:p>
        </p:txBody>
      </p:sp>
      <p:sp>
        <p:nvSpPr>
          <p:cNvPr id="5" name="Rounded Rectangle 4"/>
          <p:cNvSpPr/>
          <p:nvPr/>
        </p:nvSpPr>
        <p:spPr>
          <a:xfrm>
            <a:off x="1524000" y="995828"/>
            <a:ext cx="7715250" cy="8382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Cambria" pitchFamily="18" charset="0"/>
              </a:rPr>
              <a:t>Module 4 : Design tools and technologies</a:t>
            </a:r>
          </a:p>
          <a:p>
            <a:pPr algn="ctr"/>
            <a:r>
              <a:rPr lang="en-US" sz="2400" dirty="0"/>
              <a:t> </a:t>
            </a:r>
          </a:p>
        </p:txBody>
      </p:sp>
      <p:sp>
        <p:nvSpPr>
          <p:cNvPr id="6" name="TextBox 5">
            <a:extLst>
              <a:ext uri="{FF2B5EF4-FFF2-40B4-BE49-F238E27FC236}">
                <a16:creationId xmlns:a16="http://schemas.microsoft.com/office/drawing/2014/main" id="{EB3B6DB7-D70D-8B59-7E0D-92FD3A3DBFA8}"/>
              </a:ext>
            </a:extLst>
          </p:cNvPr>
          <p:cNvSpPr txBox="1"/>
          <p:nvPr/>
        </p:nvSpPr>
        <p:spPr>
          <a:xfrm>
            <a:off x="1624012" y="2209800"/>
            <a:ext cx="8662988" cy="1477328"/>
          </a:xfrm>
          <a:prstGeom prst="rect">
            <a:avLst/>
          </a:prstGeom>
          <a:noFill/>
        </p:spPr>
        <p:txBody>
          <a:bodyPr wrap="square" rtlCol="0">
            <a:spAutoFit/>
          </a:bodyPr>
          <a:lstStyle/>
          <a:p>
            <a:r>
              <a:rPr lang="en-IN" dirty="0"/>
              <a:t>The golden rules</a:t>
            </a:r>
          </a:p>
          <a:p>
            <a:r>
              <a:rPr lang="en-US" dirty="0"/>
              <a:t> In his book on interface design, Theo Mandel [Man97] coins three golden rules:</a:t>
            </a:r>
          </a:p>
          <a:p>
            <a:r>
              <a:rPr lang="en-US" dirty="0"/>
              <a:t> 1. Place the user in control.</a:t>
            </a:r>
          </a:p>
          <a:p>
            <a:r>
              <a:rPr lang="en-US" dirty="0"/>
              <a:t> 2. Reduce the user’s memory load.</a:t>
            </a:r>
          </a:p>
          <a:p>
            <a:r>
              <a:rPr lang="en-US" dirty="0"/>
              <a:t> 3. Make the interface consistent.</a:t>
            </a:r>
            <a:endParaRPr lang="en-IN" dirty="0"/>
          </a:p>
        </p:txBody>
      </p:sp>
    </p:spTree>
    <p:extLst>
      <p:ext uri="{BB962C8B-B14F-4D97-AF65-F5344CB8AC3E}">
        <p14:creationId xmlns:p14="http://schemas.microsoft.com/office/powerpoint/2010/main" val="2728974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7CA443-2AE1-ECFA-9DA2-D12E1E365DF6}"/>
              </a:ext>
            </a:extLst>
          </p:cNvPr>
          <p:cNvSpPr txBox="1"/>
          <p:nvPr/>
        </p:nvSpPr>
        <p:spPr>
          <a:xfrm>
            <a:off x="457200" y="2133600"/>
            <a:ext cx="8808720" cy="1768946"/>
          </a:xfrm>
          <a:prstGeom prst="rect">
            <a:avLst/>
          </a:prstGeom>
          <a:noFill/>
        </p:spPr>
        <p:txBody>
          <a:bodyPr wrap="square">
            <a:spAutoFit/>
          </a:bodyPr>
          <a:lstStyle/>
          <a:p>
            <a:pPr algn="just">
              <a:lnSpc>
                <a:spcPct val="115000"/>
              </a:lnSpc>
              <a:spcAft>
                <a:spcPts val="800"/>
              </a:spcAft>
            </a:pPr>
            <a:r>
              <a:rPr lang="en-US" dirty="0"/>
              <a:t>1. Place the user in control.</a:t>
            </a:r>
            <a:endParaRPr lang="en-IN"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User interface design should prioritize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user control</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ensuring that users feel in command rather than restricted by the system. Poorly designed interfaces often force users into rigid workflows, leading to frustration and inefficiency. By following principles that empower users, software can enhance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usability, efficiency, and satisfaction</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825438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1B0E50-3C31-22E2-3D93-FA821D64DDB5}"/>
              </a:ext>
            </a:extLst>
          </p:cNvPr>
          <p:cNvSpPr txBox="1"/>
          <p:nvPr/>
        </p:nvSpPr>
        <p:spPr>
          <a:xfrm>
            <a:off x="228600" y="990599"/>
            <a:ext cx="10668000" cy="5016630"/>
          </a:xfrm>
          <a:prstGeom prst="rect">
            <a:avLst/>
          </a:prstGeom>
          <a:noFill/>
        </p:spPr>
        <p:txBody>
          <a:bodyPr wrap="square">
            <a:spAutoFit/>
          </a:bodyPr>
          <a:lstStyle/>
          <a:p>
            <a:pPr algn="just">
              <a:lnSpc>
                <a:spcPct val="115000"/>
              </a:lnSpc>
              <a:spcAft>
                <a:spcPts val="800"/>
              </a:spcAft>
            </a:pP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Key Principles for Placing the User in Control</a:t>
            </a:r>
            <a:endParaRPr lang="en-IN" sz="12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1. Define Interaction Modes Without Forcing Unnecessary Actions</a:t>
            </a:r>
            <a:endParaRPr lang="en-IN" sz="12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Users should be able to perform tasks </a:t>
            </a: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without being locked into a specific mode</a:t>
            </a: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 unless necessary.</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Example: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word processor</a:t>
            </a: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 should allow users to correct a spelling mistake </a:t>
            </a: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while still in spell-check mode</a:t>
            </a: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photo editor</a:t>
            </a: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 should let users adjust an image </a:t>
            </a: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without requiring multiple confirmation dialogs</a:t>
            </a: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pP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2. Provide Flexible Interaction</a:t>
            </a:r>
            <a:endParaRPr lang="en-IN" sz="12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Different users prefer </a:t>
            </a: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different interaction styles</a:t>
            </a: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 (e.g., keyboard shortcuts, mouse clicks, touch gestures).</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The interface should accommodate </a:t>
            </a: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various input methods</a:t>
            </a: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Example: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A file explorer should allow users to </a:t>
            </a: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drag and drop files, right-click for context menus, or use shortcut keys</a:t>
            </a: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 to move files.</a:t>
            </a:r>
          </a:p>
          <a:p>
            <a:pPr algn="just">
              <a:lnSpc>
                <a:spcPct val="115000"/>
              </a:lnSpc>
              <a:spcAft>
                <a:spcPts val="800"/>
              </a:spcAft>
            </a:pP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3. Allow Interruptible and Undoable Actions</a:t>
            </a:r>
            <a:endParaRPr lang="en-IN" sz="12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Users should have the ability to </a:t>
            </a: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interrupt ongoing processes</a:t>
            </a: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 (e.g., </a:t>
            </a:r>
            <a:r>
              <a:rPr lang="en-IN" sz="1200" kern="100" dirty="0" err="1">
                <a:effectLst/>
                <a:latin typeface="Calibri" panose="020F0502020204030204" pitchFamily="34" charset="0"/>
                <a:ea typeface="Times New Roman" panose="02020603050405020304" pitchFamily="18" charset="0"/>
                <a:cs typeface="Times New Roman" panose="02020603050405020304" pitchFamily="18" charset="0"/>
              </a:rPr>
              <a:t>canceling</a:t>
            </a: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 a file download).</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A robust </a:t>
            </a: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undo/redo system</a:t>
            </a: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 prevents irreversible mistakes.</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Example: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A spreadsheet program should allow users to </a:t>
            </a:r>
            <a:r>
              <a:rPr lang="en-IN" sz="1200" b="1" kern="100" dirty="0">
                <a:effectLst/>
                <a:latin typeface="Calibri" panose="020F0502020204030204" pitchFamily="34" charset="0"/>
                <a:ea typeface="Times New Roman" panose="02020603050405020304" pitchFamily="18" charset="0"/>
                <a:cs typeface="Times New Roman" panose="02020603050405020304" pitchFamily="18" charset="0"/>
              </a:rPr>
              <a:t>undo multiple changes</a:t>
            </a:r>
            <a:r>
              <a:rPr lang="en-IN" sz="1200" kern="100" dirty="0">
                <a:effectLst/>
                <a:latin typeface="Calibri" panose="020F0502020204030204" pitchFamily="34" charset="0"/>
                <a:ea typeface="Times New Roman" panose="02020603050405020304" pitchFamily="18" charset="0"/>
                <a:cs typeface="Times New Roman" panose="02020603050405020304" pitchFamily="18" charset="0"/>
              </a:rPr>
              <a:t> rather than just the last action.</a:t>
            </a:r>
          </a:p>
        </p:txBody>
      </p:sp>
    </p:spTree>
    <p:extLst>
      <p:ext uri="{BB962C8B-B14F-4D97-AF65-F5344CB8AC3E}">
        <p14:creationId xmlns:p14="http://schemas.microsoft.com/office/powerpoint/2010/main" val="1529365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8112D4-DA4D-74E4-9E08-06401ADC3960}"/>
              </a:ext>
            </a:extLst>
          </p:cNvPr>
          <p:cNvSpPr txBox="1"/>
          <p:nvPr/>
        </p:nvSpPr>
        <p:spPr>
          <a:xfrm>
            <a:off x="457200" y="914400"/>
            <a:ext cx="9677400" cy="5375639"/>
          </a:xfrm>
          <a:prstGeom prst="rect">
            <a:avLst/>
          </a:prstGeom>
          <a:noFill/>
        </p:spPr>
        <p:txBody>
          <a:bodyPr wrap="square">
            <a:spAutoFit/>
          </a:bodyPr>
          <a:lstStyle/>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4. Streamline Interaction for Experienced Users</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Advanced users should be able to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customize workflows and use shortcuts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Personalization options should be available without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overwhelming novice users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Example: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 developer’s text editor (e.g., VS Code) allows users to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create macros, define custom key bindings, and install plugins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5. Hide System Internals from Casual Users</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The interface should shield users from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technical complexities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Error messages should be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clear and actionable</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avoiding technical jargon.</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Example: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Instead of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“Error 404: File Not Found”</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 browser could display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“The page you are looking for doesn’t exist. Try searching for it.”</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6. Allow Direct Manipulation of Objects</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Users should be able to interact with objects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directly rather than through complex commands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Example: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In a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graphical design tool</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resizing an image should be as simple as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dragging the corner handles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rather than manually inputting pixel values.</a:t>
            </a:r>
          </a:p>
        </p:txBody>
      </p:sp>
    </p:spTree>
    <p:extLst>
      <p:ext uri="{BB962C8B-B14F-4D97-AF65-F5344CB8AC3E}">
        <p14:creationId xmlns:p14="http://schemas.microsoft.com/office/powerpoint/2010/main" val="2822378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55C2C31-FD4A-CBD3-F1EE-D65A0E5F2667}"/>
              </a:ext>
            </a:extLst>
          </p:cNvPr>
          <p:cNvGraphicFramePr>
            <a:graphicFrameLocks noGrp="1"/>
          </p:cNvGraphicFramePr>
          <p:nvPr>
            <p:extLst>
              <p:ext uri="{D42A27DB-BD31-4B8C-83A1-F6EECF244321}">
                <p14:modId xmlns:p14="http://schemas.microsoft.com/office/powerpoint/2010/main" val="3473256959"/>
              </p:ext>
            </p:extLst>
          </p:nvPr>
        </p:nvGraphicFramePr>
        <p:xfrm>
          <a:off x="849313" y="1523999"/>
          <a:ext cx="10733088" cy="4038600"/>
        </p:xfrm>
        <a:graphic>
          <a:graphicData uri="http://schemas.openxmlformats.org/drawingml/2006/table">
            <a:tbl>
              <a:tblPr firstRow="1" firstCol="1" bandRow="1">
                <a:tableStyleId>{5C22544A-7EE6-4342-B048-85BDC9FD1C3A}</a:tableStyleId>
              </a:tblPr>
              <a:tblGrid>
                <a:gridCol w="5366544">
                  <a:extLst>
                    <a:ext uri="{9D8B030D-6E8A-4147-A177-3AD203B41FA5}">
                      <a16:colId xmlns:a16="http://schemas.microsoft.com/office/drawing/2014/main" val="576436947"/>
                    </a:ext>
                  </a:extLst>
                </a:gridCol>
                <a:gridCol w="5366544">
                  <a:extLst>
                    <a:ext uri="{9D8B030D-6E8A-4147-A177-3AD203B41FA5}">
                      <a16:colId xmlns:a16="http://schemas.microsoft.com/office/drawing/2014/main" val="1516513680"/>
                    </a:ext>
                  </a:extLst>
                </a:gridCol>
              </a:tblGrid>
              <a:tr h="673100">
                <a:tc>
                  <a:txBody>
                    <a:bodyPr/>
                    <a:lstStyle/>
                    <a:p>
                      <a:pPr algn="just">
                        <a:lnSpc>
                          <a:spcPct val="115000"/>
                        </a:lnSpc>
                        <a:spcAft>
                          <a:spcPts val="800"/>
                        </a:spcAft>
                      </a:pPr>
                      <a:r>
                        <a:rPr lang="en-IN" sz="1200" kern="100" dirty="0">
                          <a:effectLst/>
                        </a:rPr>
                        <a:t>Software/System</a:t>
                      </a:r>
                      <a:endParaRPr lang="en-IN" sz="12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Feature That Enhances User Control</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72804304"/>
                  </a:ext>
                </a:extLst>
              </a:tr>
              <a:tr h="673100">
                <a:tc>
                  <a:txBody>
                    <a:bodyPr/>
                    <a:lstStyle/>
                    <a:p>
                      <a:pPr algn="just">
                        <a:lnSpc>
                          <a:spcPct val="115000"/>
                        </a:lnSpc>
                        <a:spcAft>
                          <a:spcPts val="800"/>
                        </a:spcAft>
                      </a:pPr>
                      <a:r>
                        <a:rPr lang="en-IN" sz="1200" kern="100">
                          <a:effectLst/>
                        </a:rPr>
                        <a:t>Microsoft Word</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Undo/Redo, Customizable toolbar, Multi-input support</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47033824"/>
                  </a:ext>
                </a:extLst>
              </a:tr>
              <a:tr h="673100">
                <a:tc>
                  <a:txBody>
                    <a:bodyPr/>
                    <a:lstStyle/>
                    <a:p>
                      <a:pPr algn="just">
                        <a:lnSpc>
                          <a:spcPct val="115000"/>
                        </a:lnSpc>
                        <a:spcAft>
                          <a:spcPts val="800"/>
                        </a:spcAft>
                      </a:pPr>
                      <a:r>
                        <a:rPr lang="en-IN" sz="1200" kern="100">
                          <a:effectLst/>
                        </a:rPr>
                        <a:t>Google Docs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Real-time collaboration, Cloud auto-save</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54019521"/>
                  </a:ext>
                </a:extLst>
              </a:tr>
              <a:tr h="673100">
                <a:tc>
                  <a:txBody>
                    <a:bodyPr/>
                    <a:lstStyle/>
                    <a:p>
                      <a:pPr algn="just">
                        <a:lnSpc>
                          <a:spcPct val="115000"/>
                        </a:lnSpc>
                        <a:spcAft>
                          <a:spcPts val="800"/>
                        </a:spcAft>
                      </a:pPr>
                      <a:r>
                        <a:rPr lang="en-IN" sz="1200" kern="100">
                          <a:effectLst/>
                        </a:rPr>
                        <a:t>Adobe Photoshop</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Direct manipulation of layers, Flexible UI panels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50107761"/>
                  </a:ext>
                </a:extLst>
              </a:tr>
              <a:tr h="673100">
                <a:tc>
                  <a:txBody>
                    <a:bodyPr/>
                    <a:lstStyle/>
                    <a:p>
                      <a:pPr algn="just">
                        <a:lnSpc>
                          <a:spcPct val="115000"/>
                        </a:lnSpc>
                        <a:spcAft>
                          <a:spcPts val="800"/>
                        </a:spcAft>
                      </a:pPr>
                      <a:r>
                        <a:rPr lang="en-IN" sz="1200" kern="100">
                          <a:effectLst/>
                        </a:rPr>
                        <a:t>Windows OS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Customizable taskbar, Multiple ways to switch applications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08470736"/>
                  </a:ext>
                </a:extLst>
              </a:tr>
              <a:tr h="673100">
                <a:tc>
                  <a:txBody>
                    <a:bodyPr/>
                    <a:lstStyle/>
                    <a:p>
                      <a:pPr algn="just">
                        <a:lnSpc>
                          <a:spcPct val="115000"/>
                        </a:lnSpc>
                        <a:spcAft>
                          <a:spcPts val="800"/>
                        </a:spcAft>
                      </a:pPr>
                      <a:r>
                        <a:rPr lang="en-IN" sz="1200" kern="100">
                          <a:effectLst/>
                        </a:rPr>
                        <a:t>Web Browsers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dirty="0">
                          <a:effectLst/>
                        </a:rPr>
                        <a:t>Tabbed browsing, Custom shortcuts, Private mode</a:t>
                      </a:r>
                      <a:endParaRPr lang="en-IN" sz="12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92791102"/>
                  </a:ext>
                </a:extLst>
              </a:tr>
            </a:tbl>
          </a:graphicData>
        </a:graphic>
      </p:graphicFrame>
      <p:sp>
        <p:nvSpPr>
          <p:cNvPr id="3" name="Rectangle 1">
            <a:extLst>
              <a:ext uri="{FF2B5EF4-FFF2-40B4-BE49-F238E27FC236}">
                <a16:creationId xmlns:a16="http://schemas.microsoft.com/office/drawing/2014/main" id="{3D5B21F2-5F97-3934-3FFF-3367DADE5930}"/>
              </a:ext>
            </a:extLst>
          </p:cNvPr>
          <p:cNvSpPr>
            <a:spLocks noChangeArrowheads="1"/>
          </p:cNvSpPr>
          <p:nvPr/>
        </p:nvSpPr>
        <p:spPr bwMode="auto">
          <a:xfrm>
            <a:off x="849313" y="2708490"/>
            <a:ext cx="12445646" cy="1417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342909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BA28BF-6C46-C657-B1C3-613748C6A4F2}"/>
              </a:ext>
            </a:extLst>
          </p:cNvPr>
          <p:cNvSpPr txBox="1"/>
          <p:nvPr/>
        </p:nvSpPr>
        <p:spPr>
          <a:xfrm>
            <a:off x="304800" y="1219201"/>
            <a:ext cx="8961120" cy="2508635"/>
          </a:xfrm>
          <a:prstGeom prst="rect">
            <a:avLst/>
          </a:prstGeom>
          <a:noFill/>
        </p:spPr>
        <p:txBody>
          <a:bodyPr wrap="square">
            <a:spAutoFit/>
          </a:bodyPr>
          <a:lstStyle/>
          <a:p>
            <a:pPr algn="just">
              <a:lnSpc>
                <a:spcPct val="115000"/>
              </a:lnSpc>
              <a:spcAft>
                <a:spcPts val="800"/>
              </a:spcAft>
            </a:pP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Benefits of Giving Users Control</a:t>
            </a:r>
            <a:endParaRPr lang="en-IN"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800" kern="10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Reduces frustration</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 Users feel empowered rather than restricted.</a:t>
            </a:r>
            <a:b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IN" sz="1800" kern="10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Increases efficiency</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 Tasks can be performed faster with flexible input methods.</a:t>
            </a:r>
            <a:b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IN" sz="1800" kern="10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Enhances learning curve</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 Users can explore features at their own pace.</a:t>
            </a:r>
            <a:b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IN" sz="1800" kern="10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Minimizes errors</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 Undo/redo features prevent accidental mistakes.</a:t>
            </a:r>
          </a:p>
          <a:p>
            <a:pPr algn="just">
              <a:lnSpc>
                <a:spcPct val="115000"/>
              </a:lnSpc>
              <a:spcAft>
                <a:spcPts val="800"/>
              </a:spcAft>
            </a:pP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By following these principles, software designers can create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intuitive, user-friendly interfaces</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that give users the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freedom and confidence</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to interact with the system effectively.</a:t>
            </a:r>
          </a:p>
        </p:txBody>
      </p:sp>
    </p:spTree>
    <p:extLst>
      <p:ext uri="{BB962C8B-B14F-4D97-AF65-F5344CB8AC3E}">
        <p14:creationId xmlns:p14="http://schemas.microsoft.com/office/powerpoint/2010/main" val="4129031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6718A9-BE92-C7BC-1251-326A68CFDBD5}"/>
              </a:ext>
            </a:extLst>
          </p:cNvPr>
          <p:cNvSpPr txBox="1"/>
          <p:nvPr/>
        </p:nvSpPr>
        <p:spPr>
          <a:xfrm>
            <a:off x="685800" y="1447801"/>
            <a:ext cx="8580120" cy="1768946"/>
          </a:xfrm>
          <a:prstGeom prst="rect">
            <a:avLst/>
          </a:prstGeom>
          <a:noFill/>
        </p:spPr>
        <p:txBody>
          <a:bodyPr wrap="square">
            <a:spAutoFit/>
          </a:bodyPr>
          <a:lstStyle/>
          <a:p>
            <a:pPr algn="just">
              <a:lnSpc>
                <a:spcPct val="115000"/>
              </a:lnSpc>
              <a:spcAft>
                <a:spcPts val="800"/>
              </a:spcAft>
            </a:pP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11.1.2 Reduce the User’s Memory Load</a:t>
            </a:r>
            <a:endParaRPr lang="en-IN"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A well-designed user interface should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minimize the cognitive effort</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required to use it. When users must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remember too much information</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they become prone to mistakes and frustration. Effective UI design offloads memory burden by making information easily accessible and visually clear.</a:t>
            </a:r>
          </a:p>
        </p:txBody>
      </p:sp>
    </p:spTree>
    <p:extLst>
      <p:ext uri="{BB962C8B-B14F-4D97-AF65-F5344CB8AC3E}">
        <p14:creationId xmlns:p14="http://schemas.microsoft.com/office/powerpoint/2010/main" val="2943640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A3238BE-3C2F-B10D-9D08-6904E63CDA8D}"/>
              </a:ext>
            </a:extLst>
          </p:cNvPr>
          <p:cNvSpPr txBox="1"/>
          <p:nvPr/>
        </p:nvSpPr>
        <p:spPr>
          <a:xfrm>
            <a:off x="685800" y="1295401"/>
            <a:ext cx="9037320" cy="3522759"/>
          </a:xfrm>
          <a:prstGeom prst="rect">
            <a:avLst/>
          </a:prstGeom>
          <a:noFill/>
        </p:spPr>
        <p:txBody>
          <a:bodyPr wrap="square">
            <a:spAutoFit/>
          </a:bodyPr>
          <a:lstStyle/>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Key Principles for Reducing Memory Load</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1. Reduce Demand on Short-Term Memory</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Short-term memory</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is limited and temporary; users can typically hold only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5-9 items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at once.</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Interfaces should avoid requiring users to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remember long sequences of steps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or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large amounts of information</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Example: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shopping website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should keep a user’s cart visible rather than requiring them to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remember what they added</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form-filling process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should allow users to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see entered data across multiple steps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rather than making them recall previous inputs.</a:t>
            </a:r>
          </a:p>
        </p:txBody>
      </p:sp>
    </p:spTree>
    <p:extLst>
      <p:ext uri="{BB962C8B-B14F-4D97-AF65-F5344CB8AC3E}">
        <p14:creationId xmlns:p14="http://schemas.microsoft.com/office/powerpoint/2010/main" val="4016360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FF51E7-A4A7-A8C8-1571-6859AC77A7C3}"/>
              </a:ext>
            </a:extLst>
          </p:cNvPr>
          <p:cNvSpPr txBox="1"/>
          <p:nvPr/>
        </p:nvSpPr>
        <p:spPr>
          <a:xfrm>
            <a:off x="762000" y="1066801"/>
            <a:ext cx="8503920" cy="5168338"/>
          </a:xfrm>
          <a:prstGeom prst="rect">
            <a:avLst/>
          </a:prstGeom>
          <a:noFill/>
        </p:spPr>
        <p:txBody>
          <a:bodyPr wrap="square">
            <a:spAutoFit/>
          </a:bodyPr>
          <a:lstStyle/>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2. Establish Meaningful Defaults</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Setting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intelligent default values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reduces user effort.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Defaults should reflect the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most common user preferences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while allowing customization.</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Example: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 printer dialog box should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default to "Print All Pages"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as this is the most frequent user action.</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An airline booking website should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pre-fill the user’s frequent flyer details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if logged in.</a:t>
            </a:r>
          </a:p>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3. Define Intuitive Shortcuts</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Keyboard shortcuts and command aliases should be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logical and memorable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Frequently used commands should have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simple, consistent shortcuts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Example: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Ctrl + 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for Save,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Ctrl + C</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for Copy,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Ctrl + Z</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for Undo.</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search engine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providing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autocomplete suggestions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helps users type faster and recall search terms.</a:t>
            </a:r>
          </a:p>
        </p:txBody>
      </p:sp>
    </p:spTree>
    <p:extLst>
      <p:ext uri="{BB962C8B-B14F-4D97-AF65-F5344CB8AC3E}">
        <p14:creationId xmlns:p14="http://schemas.microsoft.com/office/powerpoint/2010/main" val="2185483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19C05B-369C-A1A8-C409-982A911FE98D}"/>
              </a:ext>
            </a:extLst>
          </p:cNvPr>
          <p:cNvSpPr txBox="1"/>
          <p:nvPr/>
        </p:nvSpPr>
        <p:spPr>
          <a:xfrm>
            <a:off x="1447800" y="1066800"/>
            <a:ext cx="7818120" cy="4324582"/>
          </a:xfrm>
          <a:prstGeom prst="rect">
            <a:avLst/>
          </a:prstGeom>
          <a:noFill/>
        </p:spPr>
        <p:txBody>
          <a:bodyPr wrap="square">
            <a:spAutoFit/>
          </a:bodyPr>
          <a:lstStyle/>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4. Use Real-World Metaphors</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UI elements should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mimic real-world objects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to make them more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instantly recognizable</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Example:</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trash bin icon</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for deleted files is more intuitive than a generic "Delete Folder" button.</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shopping cart symbol</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instead of "Purchase Queue" for an e-commerce site.</a:t>
            </a:r>
          </a:p>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5. Progressively Disclose Information</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Show only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necessary information</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upfront, revealing additional details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as needed</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Helps prevent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clutter and cognitive overload</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Example:</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photo editing app</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might initially display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basic tools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with advanced settings available via an "Advanced Options" button.</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mobile banking app</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might show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account balances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immediately, with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transaction details accessible via a tap</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58026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581F8E1-97A8-4054-1ACF-57CADF4C2DDE}"/>
              </a:ext>
            </a:extLst>
          </p:cNvPr>
          <p:cNvGraphicFramePr>
            <a:graphicFrameLocks noGrp="1"/>
          </p:cNvGraphicFramePr>
          <p:nvPr>
            <p:extLst>
              <p:ext uri="{D42A27DB-BD31-4B8C-83A1-F6EECF244321}">
                <p14:modId xmlns:p14="http://schemas.microsoft.com/office/powerpoint/2010/main" val="554828808"/>
              </p:ext>
            </p:extLst>
          </p:nvPr>
        </p:nvGraphicFramePr>
        <p:xfrm>
          <a:off x="834950" y="2258583"/>
          <a:ext cx="11102974" cy="2445258"/>
        </p:xfrm>
        <a:graphic>
          <a:graphicData uri="http://schemas.openxmlformats.org/drawingml/2006/table">
            <a:tbl>
              <a:tblPr firstRow="1" firstCol="1" bandRow="1">
                <a:tableStyleId>{5C22544A-7EE6-4342-B048-85BDC9FD1C3A}</a:tableStyleId>
              </a:tblPr>
              <a:tblGrid>
                <a:gridCol w="5551487">
                  <a:extLst>
                    <a:ext uri="{9D8B030D-6E8A-4147-A177-3AD203B41FA5}">
                      <a16:colId xmlns:a16="http://schemas.microsoft.com/office/drawing/2014/main" val="2472076401"/>
                    </a:ext>
                  </a:extLst>
                </a:gridCol>
                <a:gridCol w="5551487">
                  <a:extLst>
                    <a:ext uri="{9D8B030D-6E8A-4147-A177-3AD203B41FA5}">
                      <a16:colId xmlns:a16="http://schemas.microsoft.com/office/drawing/2014/main" val="111690312"/>
                    </a:ext>
                  </a:extLst>
                </a:gridCol>
              </a:tblGrid>
              <a:tr h="407543">
                <a:tc>
                  <a:txBody>
                    <a:bodyPr/>
                    <a:lstStyle/>
                    <a:p>
                      <a:pPr algn="just">
                        <a:lnSpc>
                          <a:spcPct val="115000"/>
                        </a:lnSpc>
                        <a:spcAft>
                          <a:spcPts val="800"/>
                        </a:spcAft>
                      </a:pPr>
                      <a:r>
                        <a:rPr lang="en-IN" sz="1200" kern="100">
                          <a:effectLst/>
                        </a:rPr>
                        <a:t>System/Application</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Feature That Reduces Memory Load</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0096527"/>
                  </a:ext>
                </a:extLst>
              </a:tr>
              <a:tr h="407543">
                <a:tc>
                  <a:txBody>
                    <a:bodyPr/>
                    <a:lstStyle/>
                    <a:p>
                      <a:pPr algn="just">
                        <a:lnSpc>
                          <a:spcPct val="115000"/>
                        </a:lnSpc>
                        <a:spcAft>
                          <a:spcPts val="800"/>
                        </a:spcAft>
                      </a:pPr>
                      <a:r>
                        <a:rPr lang="en-IN" sz="1200" kern="100">
                          <a:effectLst/>
                        </a:rPr>
                        <a:t>Google Search</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Autocomplete, Suggested searches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38676638"/>
                  </a:ext>
                </a:extLst>
              </a:tr>
              <a:tr h="407543">
                <a:tc>
                  <a:txBody>
                    <a:bodyPr/>
                    <a:lstStyle/>
                    <a:p>
                      <a:pPr algn="just">
                        <a:lnSpc>
                          <a:spcPct val="115000"/>
                        </a:lnSpc>
                        <a:spcAft>
                          <a:spcPts val="800"/>
                        </a:spcAft>
                      </a:pPr>
                      <a:r>
                        <a:rPr lang="en-IN" sz="1200" kern="100">
                          <a:effectLst/>
                        </a:rPr>
                        <a:t>Facebook Login</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“Remember Me” checkbox</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07395084"/>
                  </a:ext>
                </a:extLst>
              </a:tr>
              <a:tr h="407543">
                <a:tc>
                  <a:txBody>
                    <a:bodyPr/>
                    <a:lstStyle/>
                    <a:p>
                      <a:pPr algn="just">
                        <a:lnSpc>
                          <a:spcPct val="115000"/>
                        </a:lnSpc>
                        <a:spcAft>
                          <a:spcPts val="800"/>
                        </a:spcAft>
                      </a:pPr>
                      <a:r>
                        <a:rPr lang="en-IN" sz="1200" kern="100">
                          <a:effectLst/>
                        </a:rPr>
                        <a:t>Mobile Keyboards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Predictive text and autocorrect</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017670523"/>
                  </a:ext>
                </a:extLst>
              </a:tr>
              <a:tr h="407543">
                <a:tc>
                  <a:txBody>
                    <a:bodyPr/>
                    <a:lstStyle/>
                    <a:p>
                      <a:pPr algn="just">
                        <a:lnSpc>
                          <a:spcPct val="115000"/>
                        </a:lnSpc>
                        <a:spcAft>
                          <a:spcPts val="800"/>
                        </a:spcAft>
                      </a:pPr>
                      <a:r>
                        <a:rPr lang="en-IN" sz="1200" kern="100">
                          <a:effectLst/>
                        </a:rPr>
                        <a:t>Microsoft Word</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Recently opened documents list</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54083119"/>
                  </a:ext>
                </a:extLst>
              </a:tr>
              <a:tr h="407543">
                <a:tc>
                  <a:txBody>
                    <a:bodyPr/>
                    <a:lstStyle/>
                    <a:p>
                      <a:pPr algn="just">
                        <a:lnSpc>
                          <a:spcPct val="115000"/>
                        </a:lnSpc>
                        <a:spcAft>
                          <a:spcPts val="800"/>
                        </a:spcAft>
                      </a:pPr>
                      <a:r>
                        <a:rPr lang="en-IN" sz="1200" kern="100">
                          <a:effectLst/>
                        </a:rPr>
                        <a:t>Web Browsers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dirty="0">
                          <a:effectLst/>
                        </a:rPr>
                        <a:t>Autofill passwords and form data</a:t>
                      </a:r>
                      <a:endParaRPr lang="en-IN" sz="12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70712089"/>
                  </a:ext>
                </a:extLst>
              </a:tr>
            </a:tbl>
          </a:graphicData>
        </a:graphic>
      </p:graphicFrame>
      <p:sp>
        <p:nvSpPr>
          <p:cNvPr id="3" name="Rectangle 1">
            <a:extLst>
              <a:ext uri="{FF2B5EF4-FFF2-40B4-BE49-F238E27FC236}">
                <a16:creationId xmlns:a16="http://schemas.microsoft.com/office/drawing/2014/main" id="{F5CC2C96-47F9-2644-DC2D-23CA87B4B677}"/>
              </a:ext>
            </a:extLst>
          </p:cNvPr>
          <p:cNvSpPr>
            <a:spLocks noChangeArrowheads="1"/>
          </p:cNvSpPr>
          <p:nvPr/>
        </p:nvSpPr>
        <p:spPr bwMode="auto">
          <a:xfrm>
            <a:off x="2384748" y="4802883"/>
            <a:ext cx="8003375" cy="61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156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Real-World Examples of Reducing Memory Load</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82349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41F457F-E1FA-27FA-1D22-CE14FAB6C852}"/>
              </a:ext>
            </a:extLst>
          </p:cNvPr>
          <p:cNvSpPr>
            <a:spLocks noChangeArrowheads="1"/>
          </p:cNvSpPr>
          <p:nvPr/>
        </p:nvSpPr>
        <p:spPr bwMode="auto">
          <a:xfrm>
            <a:off x="381000" y="1186190"/>
            <a:ext cx="5791200" cy="187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156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Benefits of Reducing Memory Load</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Segoe UI Symbol" panose="020B0502040204020203" pitchFamily="34" charset="0"/>
              </a:rPr>
              <a:t>✔</a:t>
            </a: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sz="14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Faster task completion</a:t>
            </a: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 Users can focus on their goal instead of remembering details.</a:t>
            </a:r>
            <a:b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b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Segoe UI Symbol" panose="020B0502040204020203" pitchFamily="34" charset="0"/>
              </a:rPr>
              <a:t>✔</a:t>
            </a: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sz="14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Lower error rates</a:t>
            </a: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 Reducing reliance on memory prevents mistakes.</a:t>
            </a:r>
            <a:b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b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Segoe UI Symbol" panose="020B0502040204020203" pitchFamily="34" charset="0"/>
              </a:rPr>
              <a:t>✔</a:t>
            </a: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sz="14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Better user experience</a:t>
            </a: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 Simplifies interactions, making software feel intuitive.</a:t>
            </a:r>
            <a:b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b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Segoe UI Symbol" panose="020B0502040204020203" pitchFamily="34" charset="0"/>
              </a:rPr>
              <a:t>✔</a:t>
            </a: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sz="14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Improved accessibility</a:t>
            </a: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 Beneficial for users with cognitive impairments.</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
        <p:nvSpPr>
          <p:cNvPr id="6" name="Rectangle 5">
            <a:extLst>
              <a:ext uri="{FF2B5EF4-FFF2-40B4-BE49-F238E27FC236}">
                <a16:creationId xmlns:a16="http://schemas.microsoft.com/office/drawing/2014/main" id="{C6A758F6-3985-9DE5-66B0-EFEA4086D9BA}"/>
              </a:ext>
            </a:extLst>
          </p:cNvPr>
          <p:cNvSpPr>
            <a:spLocks noChangeArrowheads="1"/>
          </p:cNvSpPr>
          <p:nvPr/>
        </p:nvSpPr>
        <p:spPr bwMode="auto">
          <a:xfrm>
            <a:off x="0" y="457200"/>
            <a:ext cx="12344400" cy="12700"/>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7" name="Rectangle 6">
            <a:extLst>
              <a:ext uri="{FF2B5EF4-FFF2-40B4-BE49-F238E27FC236}">
                <a16:creationId xmlns:a16="http://schemas.microsoft.com/office/drawing/2014/main" id="{E05EDFD2-139E-4AD8-EEBA-9CC7E2F5597B}"/>
              </a:ext>
            </a:extLst>
          </p:cNvPr>
          <p:cNvSpPr>
            <a:spLocks noChangeArrowheads="1"/>
          </p:cNvSpPr>
          <p:nvPr/>
        </p:nvSpPr>
        <p:spPr bwMode="auto">
          <a:xfrm>
            <a:off x="0" y="3579763"/>
            <a:ext cx="1191717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By following these principles, UI designers can create </a:t>
            </a:r>
            <a:r>
              <a:rPr kumimoji="0" lang="en-US" altLang="en-US" sz="16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intuitive, easy-to-use</a:t>
            </a:r>
            <a:r>
              <a:rPr kumimoji="0" lang="en-US"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software that minimizes user frustration and enhances </a:t>
            </a:r>
            <a:r>
              <a:rPr kumimoji="0" lang="en-US" altLang="en-US" sz="16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efficiency</a:t>
            </a:r>
            <a:r>
              <a:rPr kumimoji="0" lang="en-US"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31559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FDE5C3-6A0A-AD93-4F1D-68D7C8246F3D}"/>
              </a:ext>
            </a:extLst>
          </p:cNvPr>
          <p:cNvSpPr txBox="1"/>
          <p:nvPr/>
        </p:nvSpPr>
        <p:spPr>
          <a:xfrm>
            <a:off x="685800" y="1600201"/>
            <a:ext cx="8580120" cy="1768946"/>
          </a:xfrm>
          <a:prstGeom prst="rect">
            <a:avLst/>
          </a:prstGeom>
          <a:noFill/>
        </p:spPr>
        <p:txBody>
          <a:bodyPr wrap="square">
            <a:spAutoFit/>
          </a:bodyPr>
          <a:lstStyle/>
          <a:p>
            <a:pPr algn="just">
              <a:lnSpc>
                <a:spcPct val="115000"/>
              </a:lnSpc>
              <a:spcAft>
                <a:spcPts val="800"/>
              </a:spcAft>
            </a:pP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11.1.3 Make the Interface Consistent</a:t>
            </a:r>
            <a:endParaRPr lang="en-IN"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Consistency is one of the most important principles in user interface (UI) design. When an interface follows predictable patterns, users can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learn and navigate the system more efficiently</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A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consistent UI reduces cognitive load</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allowing users to focus on tasks rather than figuring out how the system works.</a:t>
            </a:r>
          </a:p>
        </p:txBody>
      </p:sp>
    </p:spTree>
    <p:extLst>
      <p:ext uri="{BB962C8B-B14F-4D97-AF65-F5344CB8AC3E}">
        <p14:creationId xmlns:p14="http://schemas.microsoft.com/office/powerpoint/2010/main" val="4232262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DD2CA0-065A-02D1-B9BF-248C8760D067}"/>
              </a:ext>
            </a:extLst>
          </p:cNvPr>
          <p:cNvSpPr txBox="1"/>
          <p:nvPr/>
        </p:nvSpPr>
        <p:spPr>
          <a:xfrm>
            <a:off x="914400" y="1066801"/>
            <a:ext cx="8351520" cy="4179414"/>
          </a:xfrm>
          <a:prstGeom prst="rect">
            <a:avLst/>
          </a:prstGeom>
          <a:noFill/>
        </p:spPr>
        <p:txBody>
          <a:bodyPr wrap="square">
            <a:spAutoFit/>
          </a:bodyPr>
          <a:lstStyle/>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Key Principles for Ensuring Interface Consistency</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1. Maintain Visual Consistency</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Use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uniform </a:t>
            </a:r>
            <a:r>
              <a:rPr lang="en-IN" sz="1400" b="1" kern="100" dirty="0" err="1">
                <a:effectLst/>
                <a:latin typeface="Calibri" panose="020F0502020204030204" pitchFamily="34" charset="0"/>
                <a:ea typeface="Times New Roman" panose="02020603050405020304" pitchFamily="18" charset="0"/>
                <a:cs typeface="Times New Roman" panose="02020603050405020304" pitchFamily="18" charset="0"/>
              </a:rPr>
              <a:t>colors</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 fonts, icons, and layouts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throughout the interface.</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Align design elements to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established brand guidelines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or UI standards.</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Example:</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Microsoft Office uses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the same toolbar design</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across Word, Excel, and PowerPoint.</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Websites with a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consistent navigation bar</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across all pages prevent confusion.</a:t>
            </a:r>
          </a:p>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2. Standardize Input Mechanisms</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Ensure that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similar actions use the same controls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throughout the system.</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Example: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In an operating system,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Ctrl + C should always mean "Copy"</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across different applications.</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submit button</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should always be placed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at the same location</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on different forms.</a:t>
            </a:r>
          </a:p>
        </p:txBody>
      </p:sp>
    </p:spTree>
    <p:extLst>
      <p:ext uri="{BB962C8B-B14F-4D97-AF65-F5344CB8AC3E}">
        <p14:creationId xmlns:p14="http://schemas.microsoft.com/office/powerpoint/2010/main" val="2980173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751E09-4965-EFFB-ABED-EB48CF73D7F0}"/>
              </a:ext>
            </a:extLst>
          </p:cNvPr>
          <p:cNvSpPr txBox="1"/>
          <p:nvPr/>
        </p:nvSpPr>
        <p:spPr>
          <a:xfrm>
            <a:off x="990600" y="1219201"/>
            <a:ext cx="8275320" cy="5065746"/>
          </a:xfrm>
          <a:prstGeom prst="rect">
            <a:avLst/>
          </a:prstGeom>
          <a:noFill/>
        </p:spPr>
        <p:txBody>
          <a:bodyPr wrap="square">
            <a:spAutoFit/>
          </a:bodyPr>
          <a:lstStyle/>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3. Keep Navigation Mechanisms Consistent</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The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location, behavior, and function</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of navigation elements should remain unchanged across pages/screens.</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Example: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Amazon’s navigation bar</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is always at the top, ensuring a familiar browsing experience.</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Breadcrumb navigation</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(e.g., "Home &gt; Electronics &gt; Laptops") should follow a predictable structure.</a:t>
            </a:r>
          </a:p>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4. Ensure Context Awareness</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Users should always know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where they are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and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what they are doing</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within the system.</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Provide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clear labels, headers, and progress indicators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Example: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In a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multi-step checkout process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showing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Step 1, Step 2, and Step 3</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helps users track progress.</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highlighted menu item</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shows which section of the website is currently active.</a:t>
            </a:r>
          </a:p>
        </p:txBody>
      </p:sp>
    </p:spTree>
    <p:extLst>
      <p:ext uri="{BB962C8B-B14F-4D97-AF65-F5344CB8AC3E}">
        <p14:creationId xmlns:p14="http://schemas.microsoft.com/office/powerpoint/2010/main" val="3868356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96FB88-F54E-3616-963B-2B88E4A971AF}"/>
              </a:ext>
            </a:extLst>
          </p:cNvPr>
          <p:cNvSpPr txBox="1"/>
          <p:nvPr/>
        </p:nvSpPr>
        <p:spPr>
          <a:xfrm>
            <a:off x="1752600" y="1295401"/>
            <a:ext cx="7513320" cy="4396845"/>
          </a:xfrm>
          <a:prstGeom prst="rect">
            <a:avLst/>
          </a:prstGeom>
          <a:noFill/>
        </p:spPr>
        <p:txBody>
          <a:bodyPr wrap="square">
            <a:spAutoFit/>
          </a:bodyPr>
          <a:lstStyle/>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5. Maintain Functional Consistency</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Buttons, links, and controls should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always perform the expected actions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Example: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“Save” button</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should not perform a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“Delete” action</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in different sections.</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If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swiping left</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deletes an email in one app, it should not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archive it</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in another app.</a:t>
            </a:r>
          </a:p>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6. Follow Platform-Specific UI Guidelines</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Different platforms have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established design patterns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that users expect.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Example: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iOS and Android</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have different UI conventions—an app should follow the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standard </a:t>
            </a:r>
            <a:r>
              <a:rPr lang="en-IN" sz="1600" b="1" kern="100" dirty="0" err="1">
                <a:effectLst/>
                <a:latin typeface="Calibri" panose="020F0502020204030204" pitchFamily="34" charset="0"/>
                <a:ea typeface="Times New Roman" panose="02020603050405020304" pitchFamily="18" charset="0"/>
                <a:cs typeface="Times New Roman" panose="02020603050405020304" pitchFamily="18" charset="0"/>
              </a:rPr>
              <a:t>behaviors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for each platform.</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Windows applications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should follow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Microsoft’s Fluent Design System</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34128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81749D-9DBB-6548-AA49-B3D1AA76F85D}"/>
              </a:ext>
            </a:extLst>
          </p:cNvPr>
          <p:cNvGraphicFramePr>
            <a:graphicFrameLocks noGrp="1"/>
          </p:cNvGraphicFramePr>
          <p:nvPr>
            <p:extLst>
              <p:ext uri="{D42A27DB-BD31-4B8C-83A1-F6EECF244321}">
                <p14:modId xmlns:p14="http://schemas.microsoft.com/office/powerpoint/2010/main" val="1403561842"/>
              </p:ext>
            </p:extLst>
          </p:nvPr>
        </p:nvGraphicFramePr>
        <p:xfrm>
          <a:off x="849313" y="1600199"/>
          <a:ext cx="10645774" cy="3733800"/>
        </p:xfrm>
        <a:graphic>
          <a:graphicData uri="http://schemas.openxmlformats.org/drawingml/2006/table">
            <a:tbl>
              <a:tblPr firstRow="1" firstCol="1" bandRow="1">
                <a:tableStyleId>{5C22544A-7EE6-4342-B048-85BDC9FD1C3A}</a:tableStyleId>
              </a:tblPr>
              <a:tblGrid>
                <a:gridCol w="5322887">
                  <a:extLst>
                    <a:ext uri="{9D8B030D-6E8A-4147-A177-3AD203B41FA5}">
                      <a16:colId xmlns:a16="http://schemas.microsoft.com/office/drawing/2014/main" val="1092792317"/>
                    </a:ext>
                  </a:extLst>
                </a:gridCol>
                <a:gridCol w="5322887">
                  <a:extLst>
                    <a:ext uri="{9D8B030D-6E8A-4147-A177-3AD203B41FA5}">
                      <a16:colId xmlns:a16="http://schemas.microsoft.com/office/drawing/2014/main" val="2518762492"/>
                    </a:ext>
                  </a:extLst>
                </a:gridCol>
              </a:tblGrid>
              <a:tr h="622300">
                <a:tc>
                  <a:txBody>
                    <a:bodyPr/>
                    <a:lstStyle/>
                    <a:p>
                      <a:pPr algn="just">
                        <a:lnSpc>
                          <a:spcPct val="115000"/>
                        </a:lnSpc>
                        <a:spcAft>
                          <a:spcPts val="800"/>
                        </a:spcAft>
                      </a:pPr>
                      <a:r>
                        <a:rPr lang="en-IN" sz="1200" kern="100">
                          <a:effectLst/>
                        </a:rPr>
                        <a:t>System/Application</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Consistency Feature</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83418380"/>
                  </a:ext>
                </a:extLst>
              </a:tr>
              <a:tr h="622300">
                <a:tc>
                  <a:txBody>
                    <a:bodyPr/>
                    <a:lstStyle/>
                    <a:p>
                      <a:pPr algn="just">
                        <a:lnSpc>
                          <a:spcPct val="115000"/>
                        </a:lnSpc>
                        <a:spcAft>
                          <a:spcPts val="800"/>
                        </a:spcAft>
                      </a:pPr>
                      <a:r>
                        <a:rPr lang="en-IN" sz="1200" kern="100">
                          <a:effectLst/>
                        </a:rPr>
                        <a:t>Google Apps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Uniform menu layouts across Docs, Sheets, and Slides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64102575"/>
                  </a:ext>
                </a:extLst>
              </a:tr>
              <a:tr h="622300">
                <a:tc>
                  <a:txBody>
                    <a:bodyPr/>
                    <a:lstStyle/>
                    <a:p>
                      <a:pPr algn="just">
                        <a:lnSpc>
                          <a:spcPct val="115000"/>
                        </a:lnSpc>
                        <a:spcAft>
                          <a:spcPts val="800"/>
                        </a:spcAft>
                      </a:pPr>
                      <a:r>
                        <a:rPr lang="en-IN" sz="1200" kern="100">
                          <a:effectLst/>
                        </a:rPr>
                        <a:t>Apple macOS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Standardized "Close, Minimize, Maximize" buttons on all windows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95321112"/>
                  </a:ext>
                </a:extLst>
              </a:tr>
              <a:tr h="622300">
                <a:tc>
                  <a:txBody>
                    <a:bodyPr/>
                    <a:lstStyle/>
                    <a:p>
                      <a:pPr algn="just">
                        <a:lnSpc>
                          <a:spcPct val="115000"/>
                        </a:lnSpc>
                        <a:spcAft>
                          <a:spcPts val="800"/>
                        </a:spcAft>
                      </a:pPr>
                      <a:r>
                        <a:rPr lang="en-IN" sz="1200" kern="100" dirty="0">
                          <a:effectLst/>
                        </a:rPr>
                        <a:t>Facebook</a:t>
                      </a:r>
                      <a:endParaRPr lang="en-IN" sz="12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Consistent icons (Like, Comment, Share) across posts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64861536"/>
                  </a:ext>
                </a:extLst>
              </a:tr>
              <a:tr h="622300">
                <a:tc>
                  <a:txBody>
                    <a:bodyPr/>
                    <a:lstStyle/>
                    <a:p>
                      <a:pPr algn="just">
                        <a:lnSpc>
                          <a:spcPct val="115000"/>
                        </a:lnSpc>
                        <a:spcAft>
                          <a:spcPts val="800"/>
                        </a:spcAft>
                      </a:pPr>
                      <a:r>
                        <a:rPr lang="en-IN" sz="1200" kern="100">
                          <a:effectLst/>
                        </a:rPr>
                        <a:t>Windows OS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a:effectLst/>
                        </a:rPr>
                        <a:t>Common file navigation structure in File Explorer</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42593662"/>
                  </a:ext>
                </a:extLst>
              </a:tr>
              <a:tr h="622300">
                <a:tc>
                  <a:txBody>
                    <a:bodyPr/>
                    <a:lstStyle/>
                    <a:p>
                      <a:pPr algn="just">
                        <a:lnSpc>
                          <a:spcPct val="115000"/>
                        </a:lnSpc>
                        <a:spcAft>
                          <a:spcPts val="800"/>
                        </a:spcAft>
                      </a:pPr>
                      <a:r>
                        <a:rPr lang="en-IN" sz="1200" kern="100">
                          <a:effectLst/>
                        </a:rPr>
                        <a:t>Web Browsers</a:t>
                      </a:r>
                      <a:endParaRPr lang="en-IN"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just">
                        <a:lnSpc>
                          <a:spcPct val="115000"/>
                        </a:lnSpc>
                        <a:spcAft>
                          <a:spcPts val="800"/>
                        </a:spcAft>
                      </a:pPr>
                      <a:r>
                        <a:rPr lang="en-IN" sz="1200" kern="100" dirty="0">
                          <a:effectLst/>
                        </a:rPr>
                        <a:t>Ctrl + T always opens a new tab</a:t>
                      </a:r>
                      <a:endParaRPr lang="en-IN" sz="12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2319676"/>
                  </a:ext>
                </a:extLst>
              </a:tr>
            </a:tbl>
          </a:graphicData>
        </a:graphic>
      </p:graphicFrame>
      <p:sp>
        <p:nvSpPr>
          <p:cNvPr id="3" name="Rectangle 1">
            <a:extLst>
              <a:ext uri="{FF2B5EF4-FFF2-40B4-BE49-F238E27FC236}">
                <a16:creationId xmlns:a16="http://schemas.microsoft.com/office/drawing/2014/main" id="{A077D562-CF91-0970-1A7A-70A5525E02EE}"/>
              </a:ext>
            </a:extLst>
          </p:cNvPr>
          <p:cNvSpPr>
            <a:spLocks noChangeArrowheads="1"/>
          </p:cNvSpPr>
          <p:nvPr/>
        </p:nvSpPr>
        <p:spPr bwMode="auto">
          <a:xfrm>
            <a:off x="849313" y="914400"/>
            <a:ext cx="1234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Real-World Examples of Interface Consistency</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0685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89F32D8E-742A-826B-BBA7-15547E790646}"/>
              </a:ext>
            </a:extLst>
          </p:cNvPr>
          <p:cNvSpPr txBox="1"/>
          <p:nvPr/>
        </p:nvSpPr>
        <p:spPr>
          <a:xfrm>
            <a:off x="990600" y="1301740"/>
            <a:ext cx="8328660" cy="2585323"/>
          </a:xfrm>
          <a:prstGeom prst="rect">
            <a:avLst/>
          </a:prstGeom>
          <a:noFill/>
        </p:spPr>
        <p:txBody>
          <a:bodyPr wrap="square">
            <a:spAutoFit/>
          </a:bodyPr>
          <a:lstStyle/>
          <a:p>
            <a:r>
              <a:rPr lang="en-US" dirty="0"/>
              <a:t>Benefits of a Consistent Interface</a:t>
            </a:r>
          </a:p>
          <a:p>
            <a:r>
              <a:rPr lang="en-US" dirty="0"/>
              <a:t>✔ Faster learning curve – Users learn the system quickly when patterns remain the same.</a:t>
            </a:r>
          </a:p>
          <a:p>
            <a:r>
              <a:rPr lang="en-US" dirty="0"/>
              <a:t>✔ Improved usability – Users spend less time searching for actions.</a:t>
            </a:r>
          </a:p>
          <a:p>
            <a:r>
              <a:rPr lang="en-US" dirty="0"/>
              <a:t>✔ Lower error rates – Reducing surprises minimizes mistakes.</a:t>
            </a:r>
          </a:p>
          <a:p>
            <a:r>
              <a:rPr lang="en-US" dirty="0"/>
              <a:t>✔ Better accessibility – People with disabilities benefit from predictable interactions.</a:t>
            </a:r>
          </a:p>
          <a:p>
            <a:r>
              <a:rPr lang="en-US" dirty="0"/>
              <a:t>________________________________________</a:t>
            </a:r>
          </a:p>
          <a:p>
            <a:r>
              <a:rPr lang="en-US" dirty="0"/>
              <a:t>By ensuring visual, functional, and navigational consistency, UI designers create intuitive, user-friendly systems that reduce confusion and enhance productivity.</a:t>
            </a:r>
          </a:p>
        </p:txBody>
      </p:sp>
    </p:spTree>
    <p:extLst>
      <p:ext uri="{BB962C8B-B14F-4D97-AF65-F5344CB8AC3E}">
        <p14:creationId xmlns:p14="http://schemas.microsoft.com/office/powerpoint/2010/main" val="1494453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012FD83-D988-97B8-50E6-13B7EEC79170}"/>
              </a:ext>
            </a:extLst>
          </p:cNvPr>
          <p:cNvSpPr txBox="1"/>
          <p:nvPr/>
        </p:nvSpPr>
        <p:spPr>
          <a:xfrm>
            <a:off x="838200" y="838200"/>
            <a:ext cx="7669524" cy="6428426"/>
          </a:xfrm>
          <a:prstGeom prst="rect">
            <a:avLst/>
          </a:prstGeom>
          <a:noFill/>
        </p:spPr>
        <p:txBody>
          <a:bodyPr wrap="square" rtlCol="0">
            <a:spAutoFit/>
          </a:bodyPr>
          <a:lstStyle/>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11.4 Interface Design Steps</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Overview</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After </a:t>
            </a:r>
            <a:r>
              <a:rPr lang="en-IN" sz="1600" kern="100" dirty="0" err="1">
                <a:effectLst/>
                <a:latin typeface="Calibri" panose="020F0502020204030204" pitchFamily="34" charset="0"/>
                <a:ea typeface="Times New Roman" panose="02020603050405020304" pitchFamily="18" charset="0"/>
                <a:cs typeface="Times New Roman" panose="02020603050405020304" pitchFamily="18" charset="0"/>
              </a:rPr>
              <a:t>analyzing</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the user interface (UI), the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design process begins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Like all software design, UI design is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iterative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—it goes through multiple refinements.</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The goal is to create a user-friendly interface by defining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objects, actions, events, and layouts</a:t>
            </a:r>
            <a:r>
              <a:rPr lang="en-IN" sz="24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Key Steps in Interface Design</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1. Define Interface Objects and Actions</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Use insights from the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interface analysis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phase.</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Identify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objects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(e.g., buttons, icons, windows) and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actions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(e.g., click, drag, type).</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Example: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In an online banking app: </a:t>
            </a:r>
          </a:p>
          <a:p>
            <a:pPr marL="1143000" lvl="2" indent="-228600" algn="just">
              <a:lnSpc>
                <a:spcPct val="115000"/>
              </a:lnSpc>
              <a:spcAft>
                <a:spcPts val="800"/>
              </a:spcAft>
              <a:buSzPts val="1000"/>
              <a:buFont typeface="Wingdings" panose="05000000000000000000" pitchFamily="2" charset="2"/>
              <a:buChar char=""/>
              <a:tabLst>
                <a:tab pos="13716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Objects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 Login button, Account Balance display.</a:t>
            </a:r>
          </a:p>
          <a:p>
            <a:pPr marL="1143000" lvl="2" indent="-228600" algn="just">
              <a:lnSpc>
                <a:spcPct val="115000"/>
              </a:lnSpc>
              <a:spcAft>
                <a:spcPts val="800"/>
              </a:spcAft>
              <a:buSzPts val="1000"/>
              <a:buFont typeface="Wingdings" panose="05000000000000000000" pitchFamily="2" charset="2"/>
              <a:buChar char=""/>
              <a:tabLst>
                <a:tab pos="13716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Actions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 Enter password, Click to view transactions.</a:t>
            </a:r>
          </a:p>
          <a:p>
            <a:pPr lvl="0" algn="just">
              <a:lnSpc>
                <a:spcPct val="115000"/>
              </a:lnSpc>
              <a:spcAft>
                <a:spcPts val="800"/>
              </a:spcAft>
              <a:buSzPts val="1000"/>
              <a:tabLst>
                <a:tab pos="457200" algn="l"/>
              </a:tabLst>
            </a:pPr>
            <a:endParaRPr lang="en-IN" sz="2400" kern="1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IN" sz="2400" dirty="0"/>
          </a:p>
        </p:txBody>
      </p:sp>
    </p:spTree>
    <p:extLst>
      <p:ext uri="{BB962C8B-B14F-4D97-AF65-F5344CB8AC3E}">
        <p14:creationId xmlns:p14="http://schemas.microsoft.com/office/powerpoint/2010/main" val="3289149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F62D92-2CBA-1949-E57D-1C3CE94C69D1}"/>
              </a:ext>
            </a:extLst>
          </p:cNvPr>
          <p:cNvSpPr txBox="1"/>
          <p:nvPr/>
        </p:nvSpPr>
        <p:spPr>
          <a:xfrm>
            <a:off x="1143000" y="609600"/>
            <a:ext cx="9753600" cy="5931175"/>
          </a:xfrm>
          <a:prstGeom prst="rect">
            <a:avLst/>
          </a:prstGeom>
          <a:noFill/>
        </p:spPr>
        <p:txBody>
          <a:bodyPr wrap="square">
            <a:spAutoFit/>
          </a:bodyPr>
          <a:lstStyle/>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2. Define User Events and Model Behavior</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Identify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user actions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that trigger changes in the UI.</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These can include: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Mouse clicks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(e.g., clicking "Submit").</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Keyboard inputs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(e.g., typing a username).</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Gestures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(e.g., swiping on a mobile app).</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Example:</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Clicking "Play" in a music app starts the song.</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Swiping left on a mobile email app deletes a message.</a:t>
            </a:r>
          </a:p>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3. Create Visual Representations of UI States</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Sketch</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or create digital </a:t>
            </a:r>
            <a:r>
              <a:rPr lang="en-IN" sz="1400" kern="100" dirty="0" err="1">
                <a:effectLst/>
                <a:latin typeface="Calibri" panose="020F0502020204030204" pitchFamily="34" charset="0"/>
                <a:ea typeface="Times New Roman" panose="02020603050405020304" pitchFamily="18" charset="0"/>
                <a:cs typeface="Times New Roman" panose="02020603050405020304" pitchFamily="18" charset="0"/>
              </a:rPr>
              <a:t>mockups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of how the UI looks in different states.</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Helps in understanding the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flow</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of interaction.</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Example:</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 login screen might have different states: </a:t>
            </a:r>
          </a:p>
          <a:p>
            <a:pPr marL="1143000" lvl="2" indent="-228600" algn="just">
              <a:lnSpc>
                <a:spcPct val="115000"/>
              </a:lnSpc>
              <a:spcAft>
                <a:spcPts val="800"/>
              </a:spcAft>
              <a:buSzPts val="1000"/>
              <a:buFont typeface="Wingdings" panose="05000000000000000000" pitchFamily="2" charset="2"/>
              <a:buChar char=""/>
              <a:tabLst>
                <a:tab pos="13716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Before login</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 Empty input fields.</a:t>
            </a:r>
          </a:p>
          <a:p>
            <a:pPr marL="1143000" lvl="2" indent="-228600" algn="just">
              <a:lnSpc>
                <a:spcPct val="115000"/>
              </a:lnSpc>
              <a:spcAft>
                <a:spcPts val="800"/>
              </a:spcAft>
              <a:buSzPts val="1000"/>
              <a:buFont typeface="Wingdings" panose="05000000000000000000" pitchFamily="2" charset="2"/>
              <a:buChar char=""/>
              <a:tabLst>
                <a:tab pos="13716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During login</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 Loading animation.</a:t>
            </a:r>
          </a:p>
          <a:p>
            <a:pPr marL="1143000" lvl="2" indent="-228600" algn="just">
              <a:lnSpc>
                <a:spcPct val="115000"/>
              </a:lnSpc>
              <a:spcAft>
                <a:spcPts val="800"/>
              </a:spcAft>
              <a:buSzPts val="1000"/>
              <a:buFont typeface="Wingdings" panose="05000000000000000000" pitchFamily="2" charset="2"/>
              <a:buChar char=""/>
              <a:tabLst>
                <a:tab pos="13716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After login</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 Redirecting to the dashboard.</a:t>
            </a:r>
          </a:p>
        </p:txBody>
      </p:sp>
    </p:spTree>
    <p:extLst>
      <p:ext uri="{BB962C8B-B14F-4D97-AF65-F5344CB8AC3E}">
        <p14:creationId xmlns:p14="http://schemas.microsoft.com/office/powerpoint/2010/main" val="1273021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8A2040-9D69-6B62-D81C-7440D31F940E}"/>
              </a:ext>
            </a:extLst>
          </p:cNvPr>
          <p:cNvSpPr txBox="1"/>
          <p:nvPr/>
        </p:nvSpPr>
        <p:spPr>
          <a:xfrm>
            <a:off x="914400" y="1143000"/>
            <a:ext cx="8351520" cy="3444789"/>
          </a:xfrm>
          <a:prstGeom prst="rect">
            <a:avLst/>
          </a:prstGeom>
          <a:noFill/>
        </p:spPr>
        <p:txBody>
          <a:bodyPr wrap="square">
            <a:spAutoFit/>
          </a:bodyPr>
          <a:lstStyle/>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4. Ensure Users Can Interpret System States</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Users should always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know what’s happening</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in the system.</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Use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clear indicators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like: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Progress bars.</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Error messages.</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Notifications.</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Example: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shopping cart icon</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showing the number of items inside.</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loading spinner</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while fetching data.</a:t>
            </a:r>
          </a:p>
        </p:txBody>
      </p:sp>
    </p:spTree>
    <p:extLst>
      <p:ext uri="{BB962C8B-B14F-4D97-AF65-F5344CB8AC3E}">
        <p14:creationId xmlns:p14="http://schemas.microsoft.com/office/powerpoint/2010/main" val="967422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D9FFC5-CBB5-726B-070C-F33F92D5B255}"/>
              </a:ext>
            </a:extLst>
          </p:cNvPr>
          <p:cNvSpPr txBox="1"/>
          <p:nvPr/>
        </p:nvSpPr>
        <p:spPr>
          <a:xfrm>
            <a:off x="1371600" y="914400"/>
            <a:ext cx="7894320" cy="5580823"/>
          </a:xfrm>
          <a:prstGeom prst="rect">
            <a:avLst/>
          </a:prstGeom>
          <a:noFill/>
        </p:spPr>
        <p:txBody>
          <a:bodyPr wrap="square">
            <a:spAutoFit/>
          </a:bodyPr>
          <a:lstStyle/>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11.4.1  Applying Interface Design Steps</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Using a Real Example: </a:t>
            </a:r>
            <a:r>
              <a:rPr lang="en-IN" sz="1400" b="1" kern="100" dirty="0" err="1">
                <a:effectLst/>
                <a:latin typeface="Calibri" panose="020F0502020204030204" pitchFamily="34" charset="0"/>
                <a:ea typeface="Times New Roman" panose="02020603050405020304" pitchFamily="18" charset="0"/>
                <a:cs typeface="Times New Roman" panose="02020603050405020304" pitchFamily="18" charset="0"/>
              </a:rPr>
              <a:t>SafeHome</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 System</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err="1">
                <a:effectLst/>
                <a:latin typeface="Calibri" panose="020F0502020204030204" pitchFamily="34" charset="0"/>
                <a:ea typeface="Times New Roman" panose="02020603050405020304" pitchFamily="18" charset="0"/>
                <a:cs typeface="Times New Roman" panose="02020603050405020304" pitchFamily="18" charset="0"/>
              </a:rPr>
              <a:t>SafeHome</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is a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security system</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that allows homeowners to monitor and control security remotely.</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use case</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(user scenario) is created: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The homeowner logs in remotely via a web browser.</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They can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check system status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arm/disarm security</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and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view live video feeds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Security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zones and cameras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can be modified.</a:t>
            </a:r>
          </a:p>
          <a:p>
            <a:pPr algn="just">
              <a:lnSpc>
                <a:spcPct val="115000"/>
              </a:lnSpc>
              <a:spcAft>
                <a:spcPts val="800"/>
              </a:spcAf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Extracting Key Elements from the Use Case</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User Actions:</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Log in</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Enter password</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View security status</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Control cameras</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Objects (Bold) &amp; Actions (Italics):</a:t>
            </a:r>
            <a:endParaRPr lang="en-IN" sz="1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b="1" kern="100" dirty="0" err="1">
                <a:effectLst/>
                <a:latin typeface="Calibri" panose="020F0502020204030204" pitchFamily="34" charset="0"/>
                <a:ea typeface="Times New Roman" panose="02020603050405020304" pitchFamily="18" charset="0"/>
                <a:cs typeface="Times New Roman" panose="02020603050405020304" pitchFamily="18" charset="0"/>
              </a:rPr>
              <a:t>SafeHome</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 system</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security zones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1400" b="1" kern="100" dirty="0">
                <a:effectLst/>
                <a:latin typeface="Calibri" panose="020F0502020204030204" pitchFamily="34" charset="0"/>
                <a:ea typeface="Times New Roman" panose="02020603050405020304" pitchFamily="18" charset="0"/>
                <a:cs typeface="Times New Roman" panose="02020603050405020304" pitchFamily="18" charset="0"/>
              </a:rPr>
              <a:t>video camera</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400" i="1" kern="100" dirty="0">
                <a:effectLst/>
                <a:latin typeface="Calibri" panose="020F0502020204030204" pitchFamily="34" charset="0"/>
                <a:ea typeface="Times New Roman" panose="02020603050405020304" pitchFamily="18" charset="0"/>
                <a:cs typeface="Times New Roman" panose="02020603050405020304" pitchFamily="18" charset="0"/>
              </a:rPr>
              <a:t>Login</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1400" i="1" kern="100" dirty="0">
                <a:effectLst/>
                <a:latin typeface="Calibri" panose="020F0502020204030204" pitchFamily="34" charset="0"/>
                <a:ea typeface="Times New Roman" panose="02020603050405020304" pitchFamily="18" charset="0"/>
                <a:cs typeface="Times New Roman" panose="02020603050405020304" pitchFamily="18" charset="0"/>
              </a:rPr>
              <a:t>enter credentials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1400" i="1" kern="100" dirty="0">
                <a:effectLst/>
                <a:latin typeface="Calibri" panose="020F0502020204030204" pitchFamily="34" charset="0"/>
                <a:ea typeface="Times New Roman" panose="02020603050405020304" pitchFamily="18" charset="0"/>
                <a:cs typeface="Times New Roman" panose="02020603050405020304" pitchFamily="18" charset="0"/>
              </a:rPr>
              <a:t>pan/zoom cameras</a:t>
            </a:r>
            <a:r>
              <a:rPr lang="en-IN" sz="1400" kern="100" dirty="0">
                <a:effectLst/>
                <a:latin typeface="Calibri" panose="020F0502020204030204" pitchFamily="34"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27516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932C36-02EA-C724-7E0D-DE80CB6B6CD5}"/>
              </a:ext>
            </a:extLst>
          </p:cNvPr>
          <p:cNvSpPr txBox="1"/>
          <p:nvPr/>
        </p:nvSpPr>
        <p:spPr>
          <a:xfrm>
            <a:off x="990600" y="1352278"/>
            <a:ext cx="6187440" cy="2076722"/>
          </a:xfrm>
          <a:prstGeom prst="rect">
            <a:avLst/>
          </a:prstGeom>
          <a:noFill/>
        </p:spPr>
        <p:txBody>
          <a:bodyPr wrap="square">
            <a:spAutoFit/>
          </a:bodyPr>
          <a:lstStyle/>
          <a:p>
            <a:pPr algn="just">
              <a:lnSpc>
                <a:spcPct val="115000"/>
              </a:lnSpc>
              <a:spcAft>
                <a:spcPts val="800"/>
              </a:spcAft>
            </a:pP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Creating a Screen Layout Sketch</a:t>
            </a:r>
            <a:endParaRPr lang="en-IN"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floor plan</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of the house is displayed.</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Drag-and-drop feature</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to move between cameras.</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video feed window</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opens when a camera is selected.</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Controls for zoom and panning</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allow better viewing.</a:t>
            </a:r>
          </a:p>
        </p:txBody>
      </p:sp>
    </p:spTree>
    <p:extLst>
      <p:ext uri="{BB962C8B-B14F-4D97-AF65-F5344CB8AC3E}">
        <p14:creationId xmlns:p14="http://schemas.microsoft.com/office/powerpoint/2010/main" val="3960374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73D868-2327-B250-459F-7F1A0850516D}"/>
              </a:ext>
            </a:extLst>
          </p:cNvPr>
          <p:cNvSpPr txBox="1"/>
          <p:nvPr/>
        </p:nvSpPr>
        <p:spPr>
          <a:xfrm>
            <a:off x="762000" y="1143000"/>
            <a:ext cx="8503920" cy="4987776"/>
          </a:xfrm>
          <a:prstGeom prst="rect">
            <a:avLst/>
          </a:prstGeom>
          <a:noFill/>
        </p:spPr>
        <p:txBody>
          <a:bodyPr wrap="square">
            <a:spAutoFit/>
          </a:bodyPr>
          <a:lstStyle/>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11.4.2 User Interface Design Patterns</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What are UI Design Patterns?</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Patterns are reusable solutions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to common interface problems.</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They ensure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consistency and usability</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in UI design.</a:t>
            </a:r>
          </a:p>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Example: Calendar Selection Pattern</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Users often need to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select future dates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(e.g., booking flights, scheduling events).</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scrollable calendar</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1600" kern="100" dirty="0" err="1">
                <a:effectLst/>
                <a:latin typeface="Calibri" panose="020F0502020204030204" pitchFamily="34" charset="0"/>
                <a:ea typeface="Times New Roman" panose="02020603050405020304" pitchFamily="18" charset="0"/>
                <a:cs typeface="Times New Roman" panose="02020603050405020304" pitchFamily="18" charset="0"/>
              </a:rPr>
              <a:t>CalendarStrip</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pattern) makes it easier to choose dates.</a:t>
            </a:r>
          </a:p>
          <a:p>
            <a:pPr algn="just">
              <a:lnSpc>
                <a:spcPct val="115000"/>
              </a:lnSpc>
              <a:spcAft>
                <a:spcPts val="800"/>
              </a:spcAf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Why Use UI Patterns?</a:t>
            </a:r>
            <a:endParaRPr lang="en-IN"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Familiar design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reduces learning time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Helps create </a:t>
            </a: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intuitive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user experiences.</a:t>
            </a:r>
          </a:p>
          <a:p>
            <a:pPr marL="342900" lvl="0" indent="-342900" algn="just">
              <a:lnSpc>
                <a:spcPct val="115000"/>
              </a:lnSpc>
              <a:spcAft>
                <a:spcPts val="8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Example:</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Dropdown menus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for selecting items.</a:t>
            </a: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Times New Roman" panose="02020603050405020304" pitchFamily="18" charset="0"/>
                <a:cs typeface="Times New Roman" panose="02020603050405020304" pitchFamily="18" charset="0"/>
              </a:rPr>
              <a:t>Search bars</a:t>
            </a:r>
            <a:r>
              <a:rPr lang="en-IN" sz="1600" kern="100" dirty="0">
                <a:effectLst/>
                <a:latin typeface="Calibri" panose="020F0502020204030204" pitchFamily="34" charset="0"/>
                <a:ea typeface="Times New Roman" panose="02020603050405020304" pitchFamily="18" charset="0"/>
                <a:cs typeface="Times New Roman" panose="02020603050405020304" pitchFamily="18" charset="0"/>
              </a:rPr>
              <a:t> with autocomplete.</a:t>
            </a:r>
          </a:p>
        </p:txBody>
      </p:sp>
    </p:spTree>
    <p:extLst>
      <p:ext uri="{BB962C8B-B14F-4D97-AF65-F5344CB8AC3E}">
        <p14:creationId xmlns:p14="http://schemas.microsoft.com/office/powerpoint/2010/main" val="1501277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7CDBF7-A690-DB39-C865-0D84A2B21D29}"/>
              </a:ext>
            </a:extLst>
          </p:cNvPr>
          <p:cNvSpPr txBox="1"/>
          <p:nvPr/>
        </p:nvSpPr>
        <p:spPr>
          <a:xfrm>
            <a:off x="762000" y="1524000"/>
            <a:ext cx="6187440" cy="2406043"/>
          </a:xfrm>
          <a:prstGeom prst="rect">
            <a:avLst/>
          </a:prstGeom>
          <a:noFill/>
        </p:spPr>
        <p:txBody>
          <a:bodyPr wrap="square">
            <a:spAutoFit/>
          </a:bodyPr>
          <a:lstStyle/>
          <a:p>
            <a:pPr algn="just">
              <a:lnSpc>
                <a:spcPct val="115000"/>
              </a:lnSpc>
              <a:spcAft>
                <a:spcPts val="800"/>
              </a:spcAft>
            </a:pP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Key Takeaways</a:t>
            </a:r>
            <a:endParaRPr lang="en-IN"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IN" sz="1800" kern="100"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UI design is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iterative</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and evolves over multiple steps.</a:t>
            </a:r>
            <a:b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IN" sz="1800" kern="100"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Objects and actions should be clearly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defined</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and </a:t>
            </a:r>
            <a:r>
              <a:rPr lang="en-IN" sz="1800" b="1" kern="100" dirty="0" err="1">
                <a:effectLst/>
                <a:latin typeface="Calibri" panose="020F0502020204030204" pitchFamily="34" charset="0"/>
                <a:ea typeface="Times New Roman" panose="02020603050405020304" pitchFamily="18" charset="0"/>
                <a:cs typeface="Times New Roman" panose="02020603050405020304" pitchFamily="18" charset="0"/>
              </a:rPr>
              <a:t>modeled</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a:t>
            </a:r>
            <a:b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IN" sz="1800" kern="100"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Users should always be able to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interpret system states</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a:t>
            </a:r>
            <a:b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IN" sz="1800" kern="100"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Sketches and prototypes</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help refine the design.</a:t>
            </a:r>
            <a:b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IN" sz="1800" kern="100"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UI patterns improve usability</a:t>
            </a:r>
            <a:r>
              <a:rPr lang="en-IN" sz="1800" kern="100" dirty="0">
                <a:effectLst/>
                <a:latin typeface="Calibri" panose="020F0502020204030204" pitchFamily="34" charset="0"/>
                <a:ea typeface="Times New Roman" panose="02020603050405020304" pitchFamily="18" charset="0"/>
                <a:cs typeface="Times New Roman" panose="02020603050405020304" pitchFamily="18" charset="0"/>
              </a:rPr>
              <a:t> and provide standard solutions.</a:t>
            </a:r>
          </a:p>
        </p:txBody>
      </p:sp>
    </p:spTree>
    <p:extLst>
      <p:ext uri="{BB962C8B-B14F-4D97-AF65-F5344CB8AC3E}">
        <p14:creationId xmlns:p14="http://schemas.microsoft.com/office/powerpoint/2010/main" val="861551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6DE4B9A6-0DE0-1598-1BE3-D836EA244E0E}"/>
              </a:ext>
            </a:extLst>
          </p:cNvPr>
          <p:cNvSpPr txBox="1"/>
          <p:nvPr/>
        </p:nvSpPr>
        <p:spPr>
          <a:xfrm>
            <a:off x="381000" y="1295400"/>
            <a:ext cx="9753600" cy="2752292"/>
          </a:xfrm>
          <a:prstGeom prst="rect">
            <a:avLst/>
          </a:prstGeom>
          <a:noFill/>
        </p:spPr>
        <p:txBody>
          <a:bodyPr wrap="square">
            <a:spAutoFit/>
          </a:bodyPr>
          <a:lstStyle/>
          <a:p>
            <a:pPr algn="just">
              <a:lnSpc>
                <a:spcPct val="115000"/>
              </a:lnSpc>
              <a:spcAft>
                <a:spcPts val="800"/>
              </a:spcAft>
            </a:pPr>
            <a:r>
              <a:rPr lang="en-IN" sz="1800" b="1" kern="100" dirty="0">
                <a:effectLst/>
                <a:latin typeface="Calibri" panose="020F0502020204030204" pitchFamily="34" charset="0"/>
                <a:ea typeface="Times New Roman" panose="02020603050405020304" pitchFamily="18" charset="0"/>
                <a:cs typeface="Times New Roman" panose="02020603050405020304" pitchFamily="18" charset="0"/>
              </a:rPr>
              <a:t>11.5 WebApp Interface Design</a:t>
            </a:r>
          </a:p>
          <a:p>
            <a:pPr>
              <a:buFont typeface="Arial" panose="020B0604020202020204" pitchFamily="34" charset="0"/>
              <a:buChar char="•"/>
            </a:pPr>
            <a:r>
              <a:rPr lang="en-US" dirty="0"/>
              <a:t>A user interface is a critical component of any software system.</a:t>
            </a:r>
          </a:p>
          <a:p>
            <a:pPr>
              <a:buFont typeface="Arial" panose="020B0604020202020204" pitchFamily="34" charset="0"/>
              <a:buChar char="•"/>
            </a:pPr>
            <a:r>
              <a:rPr lang="en-US" dirty="0"/>
              <a:t>The usability of an interface significantly impacts user experience.</a:t>
            </a:r>
          </a:p>
          <a:p>
            <a:pPr>
              <a:buFont typeface="Arial" panose="020B0604020202020204" pitchFamily="34" charset="0"/>
              <a:buChar char="•"/>
            </a:pPr>
            <a:r>
              <a:rPr lang="en-US" dirty="0"/>
              <a:t>An effective WebApp interface should help users answer three key questions:</a:t>
            </a:r>
          </a:p>
          <a:p>
            <a:pPr marL="742950" lvl="1" indent="-285750">
              <a:buFont typeface="Arial" panose="020B0604020202020204" pitchFamily="34" charset="0"/>
              <a:buChar char="•"/>
            </a:pPr>
            <a:r>
              <a:rPr lang="en-US" b="1" dirty="0"/>
              <a:t>Where am I?</a:t>
            </a:r>
            <a:r>
              <a:rPr lang="en-US" dirty="0"/>
              <a:t> – Sense of location within the WebApp.</a:t>
            </a:r>
          </a:p>
          <a:p>
            <a:pPr marL="742950" lvl="1" indent="-285750">
              <a:buFont typeface="Arial" panose="020B0604020202020204" pitchFamily="34" charset="0"/>
              <a:buChar char="•"/>
            </a:pPr>
            <a:r>
              <a:rPr lang="en-US" b="1" dirty="0"/>
              <a:t>What can I do now?</a:t>
            </a:r>
            <a:r>
              <a:rPr lang="en-US" dirty="0"/>
              <a:t> – Clear understanding of available options.</a:t>
            </a:r>
          </a:p>
          <a:p>
            <a:pPr marL="742950" lvl="1" indent="-285750">
              <a:buFont typeface="Arial" panose="020B0604020202020204" pitchFamily="34" charset="0"/>
              <a:buChar char="•"/>
            </a:pPr>
            <a:r>
              <a:rPr lang="en-US" b="1" dirty="0"/>
              <a:t>Where have I been, and where am I going?</a:t>
            </a:r>
            <a:r>
              <a:rPr lang="en-US" dirty="0"/>
              <a:t> – Navigation aids for tracking past and future actions.</a:t>
            </a:r>
          </a:p>
          <a:p>
            <a:pPr algn="just">
              <a:lnSpc>
                <a:spcPct val="115000"/>
              </a:lnSpc>
              <a:spcAft>
                <a:spcPts val="800"/>
              </a:spcAft>
            </a:pPr>
            <a:endParaRPr lang="en-IN" sz="1800" kern="1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7911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893C4F-6DFA-3222-0613-BCCF2E04BC7F}"/>
              </a:ext>
            </a:extLst>
          </p:cNvPr>
          <p:cNvSpPr txBox="1"/>
          <p:nvPr/>
        </p:nvSpPr>
        <p:spPr>
          <a:xfrm>
            <a:off x="1066800" y="1143001"/>
            <a:ext cx="8202490" cy="2308324"/>
          </a:xfrm>
          <a:prstGeom prst="rect">
            <a:avLst/>
          </a:prstGeom>
          <a:noFill/>
        </p:spPr>
        <p:txBody>
          <a:bodyPr wrap="square">
            <a:spAutoFit/>
          </a:bodyPr>
          <a:lstStyle/>
          <a:p>
            <a:r>
              <a:rPr lang="en-IN" b="1" dirty="0"/>
              <a:t>Interface Design Principles and Guidelines</a:t>
            </a:r>
            <a:endParaRPr lang="en-IN" dirty="0"/>
          </a:p>
          <a:p>
            <a:pPr>
              <a:buFont typeface="Arial" panose="020B0604020202020204" pitchFamily="34" charset="0"/>
              <a:buChar char="•"/>
            </a:pPr>
            <a:r>
              <a:rPr lang="en-IN" dirty="0"/>
              <a:t>A well-designed interface is crucial for user retention.</a:t>
            </a:r>
          </a:p>
          <a:p>
            <a:pPr>
              <a:buFont typeface="Arial" panose="020B0604020202020204" pitchFamily="34" charset="0"/>
              <a:buChar char="•"/>
            </a:pPr>
            <a:r>
              <a:rPr lang="en-IN" dirty="0"/>
              <a:t>Regardless of functionality, poor interface design can drive users away.</a:t>
            </a:r>
          </a:p>
          <a:p>
            <a:pPr>
              <a:buFont typeface="Arial" panose="020B0604020202020204" pitchFamily="34" charset="0"/>
              <a:buChar char="•"/>
            </a:pPr>
            <a:r>
              <a:rPr lang="en-IN" b="1" dirty="0"/>
              <a:t>Fundamental Characteristics of Effective WebApp Interfaces</a:t>
            </a:r>
            <a:r>
              <a:rPr lang="en-IN" dirty="0"/>
              <a:t> (Bruce </a:t>
            </a:r>
            <a:r>
              <a:rPr lang="en-IN" dirty="0" err="1"/>
              <a:t>Tognozzi</a:t>
            </a:r>
            <a:r>
              <a:rPr lang="en-IN" dirty="0"/>
              <a:t>, [Tog01])</a:t>
            </a:r>
          </a:p>
          <a:p>
            <a:pPr marL="742950" lvl="1" indent="-285750">
              <a:buFont typeface="Arial" panose="020B0604020202020204" pitchFamily="34" charset="0"/>
              <a:buChar char="•"/>
            </a:pPr>
            <a:r>
              <a:rPr lang="en-IN" dirty="0"/>
              <a:t>Visually apparent and forgiving.</a:t>
            </a:r>
          </a:p>
          <a:p>
            <a:pPr marL="742950" lvl="1" indent="-285750">
              <a:buFont typeface="Arial" panose="020B0604020202020204" pitchFamily="34" charset="0"/>
              <a:buChar char="•"/>
            </a:pPr>
            <a:r>
              <a:rPr lang="en-IN" dirty="0"/>
              <a:t>Hides complexity.</a:t>
            </a:r>
          </a:p>
          <a:p>
            <a:pPr marL="742950" lvl="1" indent="-285750">
              <a:buFont typeface="Arial" panose="020B0604020202020204" pitchFamily="34" charset="0"/>
              <a:buChar char="•"/>
            </a:pPr>
            <a:r>
              <a:rPr lang="en-IN" dirty="0"/>
              <a:t>Minimizes user input.</a:t>
            </a:r>
          </a:p>
        </p:txBody>
      </p:sp>
    </p:spTree>
    <p:extLst>
      <p:ext uri="{BB962C8B-B14F-4D97-AF65-F5344CB8AC3E}">
        <p14:creationId xmlns:p14="http://schemas.microsoft.com/office/powerpoint/2010/main" val="2676827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BAB78A9D-A27B-BB1F-0FC8-8A68E23CD1DF}"/>
              </a:ext>
            </a:extLst>
          </p:cNvPr>
          <p:cNvSpPr>
            <a:spLocks noChangeArrowheads="1"/>
          </p:cNvSpPr>
          <p:nvPr/>
        </p:nvSpPr>
        <p:spPr bwMode="auto">
          <a:xfrm>
            <a:off x="914400" y="1828800"/>
            <a:ext cx="85344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err="1">
                <a:ln>
                  <a:noFill/>
                </a:ln>
                <a:solidFill>
                  <a:schemeClr val="tx1"/>
                </a:solidFill>
                <a:effectLst/>
                <a:latin typeface="Arial" panose="020B0604020202020204" pitchFamily="34" charset="0"/>
              </a:rPr>
              <a:t>Tognozzi’s</a:t>
            </a:r>
            <a:r>
              <a:rPr kumimoji="0" lang="en-US" altLang="en-US" sz="1800" b="1" i="0" u="none" strike="noStrike" cap="none" normalizeH="0" baseline="0" dirty="0">
                <a:ln>
                  <a:noFill/>
                </a:ln>
                <a:solidFill>
                  <a:schemeClr val="tx1"/>
                </a:solidFill>
                <a:effectLst/>
                <a:latin typeface="Arial" panose="020B0604020202020204" pitchFamily="34" charset="0"/>
              </a:rPr>
              <a:t> Design Principles for WebApp Interfaces</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800" b="1" i="0" u="none" strike="noStrike" cap="none" normalizeH="0" baseline="0" dirty="0">
                <a:ln>
                  <a:noFill/>
                </a:ln>
                <a:solidFill>
                  <a:schemeClr val="tx1"/>
                </a:solidFill>
                <a:effectLst/>
                <a:latin typeface="Arial" panose="020B0604020202020204" pitchFamily="34" charset="0"/>
              </a:rPr>
              <a:t>Anticipation</a:t>
            </a:r>
            <a:r>
              <a:rPr kumimoji="0" lang="en-US" altLang="en-US" sz="1800" b="0" i="0" u="none" strike="noStrike" cap="none" normalizeH="0" baseline="0" dirty="0">
                <a:ln>
                  <a:noFill/>
                </a:ln>
                <a:solidFill>
                  <a:schemeClr val="tx1"/>
                </a:solidFill>
                <a:effectLst/>
                <a:latin typeface="Arial" panose="020B0604020202020204" pitchFamily="34" charset="0"/>
              </a:rPr>
              <a:t> – Predict user needs and provide proactive options.</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800" b="1" i="0" u="none" strike="noStrike" cap="none" normalizeH="0" baseline="0" dirty="0">
                <a:ln>
                  <a:noFill/>
                </a:ln>
                <a:solidFill>
                  <a:schemeClr val="tx1"/>
                </a:solidFill>
                <a:effectLst/>
                <a:latin typeface="Arial" panose="020B0604020202020204" pitchFamily="34" charset="0"/>
              </a:rPr>
              <a:t>Communication</a:t>
            </a:r>
            <a:r>
              <a:rPr kumimoji="0" lang="en-US" altLang="en-US" sz="1800" b="0" i="0" u="none" strike="noStrike" cap="none" normalizeH="0" baseline="0" dirty="0">
                <a:ln>
                  <a:noFill/>
                </a:ln>
                <a:solidFill>
                  <a:schemeClr val="tx1"/>
                </a:solidFill>
                <a:effectLst/>
                <a:latin typeface="Arial" panose="020B0604020202020204" pitchFamily="34" charset="0"/>
              </a:rPr>
              <a:t> – Clearly display status updates and location indicators.</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800" b="1" i="0" u="none" strike="noStrike" cap="none" normalizeH="0" baseline="0" dirty="0">
                <a:ln>
                  <a:noFill/>
                </a:ln>
                <a:solidFill>
                  <a:schemeClr val="tx1"/>
                </a:solidFill>
                <a:effectLst/>
                <a:latin typeface="Arial" panose="020B0604020202020204" pitchFamily="34" charset="0"/>
              </a:rPr>
              <a:t>Consistency</a:t>
            </a:r>
            <a:r>
              <a:rPr kumimoji="0" lang="en-US" altLang="en-US" sz="1800" b="0" i="0" u="none" strike="noStrike" cap="none" normalizeH="0" baseline="0" dirty="0">
                <a:ln>
                  <a:noFill/>
                </a:ln>
                <a:solidFill>
                  <a:schemeClr val="tx1"/>
                </a:solidFill>
                <a:effectLst/>
                <a:latin typeface="Arial" panose="020B0604020202020204" pitchFamily="34" charset="0"/>
              </a:rPr>
              <a:t> – Maintain uniform navigation and interface elements.</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800" b="1" i="0" u="none" strike="noStrike" cap="none" normalizeH="0" baseline="0" dirty="0">
                <a:ln>
                  <a:noFill/>
                </a:ln>
                <a:solidFill>
                  <a:schemeClr val="tx1"/>
                </a:solidFill>
                <a:effectLst/>
                <a:latin typeface="Arial" panose="020B0604020202020204" pitchFamily="34" charset="0"/>
              </a:rPr>
              <a:t>Controlled Autonomy</a:t>
            </a:r>
            <a:r>
              <a:rPr kumimoji="0" lang="en-US" altLang="en-US" sz="1800" b="0" i="0" u="none" strike="noStrike" cap="none" normalizeH="0" baseline="0" dirty="0">
                <a:ln>
                  <a:noFill/>
                </a:ln>
                <a:solidFill>
                  <a:schemeClr val="tx1"/>
                </a:solidFill>
                <a:effectLst/>
                <a:latin typeface="Arial" panose="020B0604020202020204" pitchFamily="34" charset="0"/>
              </a:rPr>
              <a:t> – Allow user control within structured boundaries.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5">
            <a:extLst>
              <a:ext uri="{FF2B5EF4-FFF2-40B4-BE49-F238E27FC236}">
                <a16:creationId xmlns:a16="http://schemas.microsoft.com/office/drawing/2014/main" id="{F071CFF0-3563-1C21-55FD-1EECF0DA7461}"/>
              </a:ext>
            </a:extLst>
          </p:cNvPr>
          <p:cNvSpPr>
            <a:spLocks noChangeArrowheads="1"/>
          </p:cNvSpPr>
          <p:nvPr/>
        </p:nvSpPr>
        <p:spPr bwMode="auto">
          <a:xfrm>
            <a:off x="1219200" y="1508125"/>
            <a:ext cx="7696200" cy="161396"/>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
        <p:nvSpPr>
          <p:cNvPr id="8" name="Rectangle 6">
            <a:extLst>
              <a:ext uri="{FF2B5EF4-FFF2-40B4-BE49-F238E27FC236}">
                <a16:creationId xmlns:a16="http://schemas.microsoft.com/office/drawing/2014/main" id="{1CEED1B7-AC26-EAA0-2DD4-D1027DF186B5}"/>
              </a:ext>
            </a:extLst>
          </p:cNvPr>
          <p:cNvSpPr>
            <a:spLocks noChangeArrowheads="1"/>
          </p:cNvSpPr>
          <p:nvPr/>
        </p:nvSpPr>
        <p:spPr bwMode="auto">
          <a:xfrm>
            <a:off x="1219200" y="1524000"/>
            <a:ext cx="76962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4267037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A7DD0B-0081-02C5-3B13-8EF66E7B9491}"/>
              </a:ext>
            </a:extLst>
          </p:cNvPr>
          <p:cNvSpPr>
            <a:spLocks noChangeArrowheads="1"/>
          </p:cNvSpPr>
          <p:nvPr/>
        </p:nvSpPr>
        <p:spPr bwMode="auto">
          <a:xfrm>
            <a:off x="381000" y="1641910"/>
            <a:ext cx="104394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rPr>
              <a:t>Additional Tognozzi’s Principles</a:t>
            </a: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800" b="0" i="0" u="none" strike="noStrike" cap="none" normalizeH="0" baseline="0">
                <a:ln>
                  <a:noFill/>
                </a:ln>
                <a:solidFill>
                  <a:schemeClr val="tx1"/>
                </a:solidFill>
                <a:effectLst/>
                <a:latin typeface="Arial" panose="020B0604020202020204" pitchFamily="34" charset="0"/>
              </a:rPr>
              <a:t>5. </a:t>
            </a:r>
            <a:r>
              <a:rPr kumimoji="0" lang="en-US" altLang="en-US" sz="1800" b="1" i="0" u="none" strike="noStrike" cap="none" normalizeH="0" baseline="0">
                <a:ln>
                  <a:noFill/>
                </a:ln>
                <a:solidFill>
                  <a:schemeClr val="tx1"/>
                </a:solidFill>
                <a:effectLst/>
                <a:latin typeface="Arial" panose="020B0604020202020204" pitchFamily="34" charset="0"/>
              </a:rPr>
              <a:t>Efficiency</a:t>
            </a:r>
            <a:r>
              <a:rPr kumimoji="0" lang="en-US" altLang="en-US" sz="1800" b="0" i="0" u="none" strike="noStrike" cap="none" normalizeH="0" baseline="0">
                <a:ln>
                  <a:noFill/>
                </a:ln>
                <a:solidFill>
                  <a:schemeClr val="tx1"/>
                </a:solidFill>
                <a:effectLst/>
                <a:latin typeface="Arial" panose="020B0604020202020204" pitchFamily="34" charset="0"/>
              </a:rPr>
              <a:t> – Optimize workflows for user productivity.</a:t>
            </a: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800" b="0" i="0" u="none" strike="noStrike" cap="none" normalizeH="0" baseline="0">
                <a:ln>
                  <a:noFill/>
                </a:ln>
                <a:solidFill>
                  <a:schemeClr val="tx1"/>
                </a:solidFill>
                <a:effectLst/>
                <a:latin typeface="Arial" panose="020B0604020202020204" pitchFamily="34" charset="0"/>
              </a:rPr>
              <a:t>6. </a:t>
            </a:r>
            <a:r>
              <a:rPr kumimoji="0" lang="en-US" altLang="en-US" sz="1800" b="1" i="0" u="none" strike="noStrike" cap="none" normalizeH="0" baseline="0">
                <a:ln>
                  <a:noFill/>
                </a:ln>
                <a:solidFill>
                  <a:schemeClr val="tx1"/>
                </a:solidFill>
                <a:effectLst/>
                <a:latin typeface="Arial" panose="020B0604020202020204" pitchFamily="34" charset="0"/>
              </a:rPr>
              <a:t>Flexibility</a:t>
            </a:r>
            <a:r>
              <a:rPr kumimoji="0" lang="en-US" altLang="en-US" sz="1800" b="0" i="0" u="none" strike="noStrike" cap="none" normalizeH="0" baseline="0">
                <a:ln>
                  <a:noFill/>
                </a:ln>
                <a:solidFill>
                  <a:schemeClr val="tx1"/>
                </a:solidFill>
                <a:effectLst/>
                <a:latin typeface="Arial" panose="020B0604020202020204" pitchFamily="34" charset="0"/>
              </a:rPr>
              <a:t> – Support both structured and free-form interactions.</a:t>
            </a: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800" b="0" i="0" u="none" strike="noStrike" cap="none" normalizeH="0" baseline="0">
                <a:ln>
                  <a:noFill/>
                </a:ln>
                <a:solidFill>
                  <a:schemeClr val="tx1"/>
                </a:solidFill>
                <a:effectLst/>
                <a:latin typeface="Arial" panose="020B0604020202020204" pitchFamily="34" charset="0"/>
              </a:rPr>
              <a:t>7. </a:t>
            </a:r>
            <a:r>
              <a:rPr kumimoji="0" lang="en-US" altLang="en-US" sz="1800" b="1" i="0" u="none" strike="noStrike" cap="none" normalizeH="0" baseline="0">
                <a:ln>
                  <a:noFill/>
                </a:ln>
                <a:solidFill>
                  <a:schemeClr val="tx1"/>
                </a:solidFill>
                <a:effectLst/>
                <a:latin typeface="Arial" panose="020B0604020202020204" pitchFamily="34" charset="0"/>
              </a:rPr>
              <a:t>Focus</a:t>
            </a:r>
            <a:r>
              <a:rPr kumimoji="0" lang="en-US" altLang="en-US" sz="1800" b="0" i="0" u="none" strike="noStrike" cap="none" normalizeH="0" baseline="0">
                <a:ln>
                  <a:noFill/>
                </a:ln>
                <a:solidFill>
                  <a:schemeClr val="tx1"/>
                </a:solidFill>
                <a:effectLst/>
                <a:latin typeface="Arial" panose="020B0604020202020204" pitchFamily="34" charset="0"/>
              </a:rPr>
              <a:t> – Keep users engaged in their primary tasks without distractions.</a:t>
            </a: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800" b="0" i="0" u="none" strike="noStrike" cap="none" normalizeH="0" baseline="0">
                <a:ln>
                  <a:noFill/>
                </a:ln>
                <a:solidFill>
                  <a:schemeClr val="tx1"/>
                </a:solidFill>
                <a:effectLst/>
                <a:latin typeface="Arial" panose="020B0604020202020204" pitchFamily="34" charset="0"/>
              </a:rPr>
              <a:t>8. </a:t>
            </a:r>
            <a:r>
              <a:rPr kumimoji="0" lang="en-US" altLang="en-US" sz="1800" b="1" i="0" u="none" strike="noStrike" cap="none" normalizeH="0" baseline="0">
                <a:ln>
                  <a:noFill/>
                </a:ln>
                <a:solidFill>
                  <a:schemeClr val="tx1"/>
                </a:solidFill>
                <a:effectLst/>
                <a:latin typeface="Arial" panose="020B0604020202020204" pitchFamily="34" charset="0"/>
              </a:rPr>
              <a:t>Fitt’s Law</a:t>
            </a:r>
            <a:r>
              <a:rPr kumimoji="0" lang="en-US" altLang="en-US" sz="1800" b="0" i="0" u="none" strike="noStrike" cap="none" normalizeH="0" baseline="0">
                <a:ln>
                  <a:noFill/>
                </a:ln>
                <a:solidFill>
                  <a:schemeClr val="tx1"/>
                </a:solidFill>
                <a:effectLst/>
                <a:latin typeface="Arial" panose="020B0604020202020204" pitchFamily="34" charset="0"/>
              </a:rPr>
              <a:t> – Make frequently used elements larger and easier to access.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00FB346F-772C-6FE8-9B92-5797DE008950}"/>
              </a:ext>
            </a:extLst>
          </p:cNvPr>
          <p:cNvSpPr>
            <a:spLocks noChangeArrowheads="1"/>
          </p:cNvSpPr>
          <p:nvPr/>
        </p:nvSpPr>
        <p:spPr bwMode="auto">
          <a:xfrm>
            <a:off x="381000" y="1402081"/>
            <a:ext cx="10439400" cy="99058"/>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
        <p:nvSpPr>
          <p:cNvPr id="4" name="Rectangle 3">
            <a:extLst>
              <a:ext uri="{FF2B5EF4-FFF2-40B4-BE49-F238E27FC236}">
                <a16:creationId xmlns:a16="http://schemas.microsoft.com/office/drawing/2014/main" id="{514AF051-E496-7365-460F-20889C96CE61}"/>
              </a:ext>
            </a:extLst>
          </p:cNvPr>
          <p:cNvSpPr>
            <a:spLocks noChangeArrowheads="1"/>
          </p:cNvSpPr>
          <p:nvPr/>
        </p:nvSpPr>
        <p:spPr bwMode="auto">
          <a:xfrm>
            <a:off x="381000" y="1600200"/>
            <a:ext cx="10439400" cy="660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283846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F3F737-3D92-A636-83D2-74D8A64742A6}"/>
              </a:ext>
            </a:extLst>
          </p:cNvPr>
          <p:cNvSpPr>
            <a:spLocks noChangeArrowheads="1"/>
          </p:cNvSpPr>
          <p:nvPr/>
        </p:nvSpPr>
        <p:spPr bwMode="auto">
          <a:xfrm>
            <a:off x="457200" y="1600200"/>
            <a:ext cx="88392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rPr>
              <a:t>More Design Principles for WebApp Interfaces</a:t>
            </a: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800" b="0" i="0" u="none" strike="noStrike" cap="none" normalizeH="0" baseline="0">
                <a:ln>
                  <a:noFill/>
                </a:ln>
                <a:solidFill>
                  <a:schemeClr val="tx1"/>
                </a:solidFill>
                <a:effectLst/>
                <a:latin typeface="Arial" panose="020B0604020202020204" pitchFamily="34" charset="0"/>
              </a:rPr>
              <a:t>9. </a:t>
            </a:r>
            <a:r>
              <a:rPr kumimoji="0" lang="en-US" altLang="en-US" sz="1800" b="1" i="0" u="none" strike="noStrike" cap="none" normalizeH="0" baseline="0">
                <a:ln>
                  <a:noFill/>
                </a:ln>
                <a:solidFill>
                  <a:schemeClr val="tx1"/>
                </a:solidFill>
                <a:effectLst/>
                <a:latin typeface="Arial" panose="020B0604020202020204" pitchFamily="34" charset="0"/>
              </a:rPr>
              <a:t>Human Interface Objects</a:t>
            </a:r>
            <a:r>
              <a:rPr kumimoji="0" lang="en-US" altLang="en-US" sz="1800" b="0" i="0" u="none" strike="noStrike" cap="none" normalizeH="0" baseline="0">
                <a:ln>
                  <a:noFill/>
                </a:ln>
                <a:solidFill>
                  <a:schemeClr val="tx1"/>
                </a:solidFill>
                <a:effectLst/>
                <a:latin typeface="Arial" panose="020B0604020202020204" pitchFamily="34" charset="0"/>
              </a:rPr>
              <a:t> – Use standard UI components for familiarity.</a:t>
            </a: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800" b="0" i="0" u="none" strike="noStrike" cap="none" normalizeH="0" baseline="0">
                <a:ln>
                  <a:noFill/>
                </a:ln>
                <a:solidFill>
                  <a:schemeClr val="tx1"/>
                </a:solidFill>
                <a:effectLst/>
                <a:latin typeface="Arial" panose="020B0604020202020204" pitchFamily="34" charset="0"/>
              </a:rPr>
              <a:t>10. </a:t>
            </a:r>
            <a:r>
              <a:rPr kumimoji="0" lang="en-US" altLang="en-US" sz="1800" b="1" i="0" u="none" strike="noStrike" cap="none" normalizeH="0" baseline="0">
                <a:ln>
                  <a:noFill/>
                </a:ln>
                <a:solidFill>
                  <a:schemeClr val="tx1"/>
                </a:solidFill>
                <a:effectLst/>
                <a:latin typeface="Arial" panose="020B0604020202020204" pitchFamily="34" charset="0"/>
              </a:rPr>
              <a:t>Latency Reduction</a:t>
            </a:r>
            <a:r>
              <a:rPr kumimoji="0" lang="en-US" altLang="en-US" sz="1800" b="0" i="0" u="none" strike="noStrike" cap="none" normalizeH="0" baseline="0">
                <a:ln>
                  <a:noFill/>
                </a:ln>
                <a:solidFill>
                  <a:schemeClr val="tx1"/>
                </a:solidFill>
                <a:effectLst/>
                <a:latin typeface="Arial" panose="020B0604020202020204" pitchFamily="34" charset="0"/>
              </a:rPr>
              <a:t> – Minimize waiting time and interruptions.</a:t>
            </a: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800" b="0" i="0" u="none" strike="noStrike" cap="none" normalizeH="0" baseline="0">
                <a:ln>
                  <a:noFill/>
                </a:ln>
                <a:solidFill>
                  <a:schemeClr val="tx1"/>
                </a:solidFill>
                <a:effectLst/>
                <a:latin typeface="Arial" panose="020B0604020202020204" pitchFamily="34" charset="0"/>
              </a:rPr>
              <a:t>11. </a:t>
            </a:r>
            <a:r>
              <a:rPr kumimoji="0" lang="en-US" altLang="en-US" sz="1800" b="1" i="0" u="none" strike="noStrike" cap="none" normalizeH="0" baseline="0">
                <a:ln>
                  <a:noFill/>
                </a:ln>
                <a:solidFill>
                  <a:schemeClr val="tx1"/>
                </a:solidFill>
                <a:effectLst/>
                <a:latin typeface="Arial" panose="020B0604020202020204" pitchFamily="34" charset="0"/>
              </a:rPr>
              <a:t>Learnability</a:t>
            </a:r>
            <a:r>
              <a:rPr kumimoji="0" lang="en-US" altLang="en-US" sz="1800" b="0" i="0" u="none" strike="noStrike" cap="none" normalizeH="0" baseline="0">
                <a:ln>
                  <a:noFill/>
                </a:ln>
                <a:solidFill>
                  <a:schemeClr val="tx1"/>
                </a:solidFill>
                <a:effectLst/>
                <a:latin typeface="Arial" panose="020B0604020202020204" pitchFamily="34" charset="0"/>
              </a:rPr>
              <a:t> – Ensure the interface is easy to understand and remember.</a:t>
            </a: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800" b="0" i="0" u="none" strike="noStrike" cap="none" normalizeH="0" baseline="0">
                <a:ln>
                  <a:noFill/>
                </a:ln>
                <a:solidFill>
                  <a:schemeClr val="tx1"/>
                </a:solidFill>
                <a:effectLst/>
                <a:latin typeface="Arial" panose="020B0604020202020204" pitchFamily="34" charset="0"/>
              </a:rPr>
              <a:t>12. </a:t>
            </a:r>
            <a:r>
              <a:rPr kumimoji="0" lang="en-US" altLang="en-US" sz="1800" b="1" i="0" u="none" strike="noStrike" cap="none" normalizeH="0" baseline="0">
                <a:ln>
                  <a:noFill/>
                </a:ln>
                <a:solidFill>
                  <a:schemeClr val="tx1"/>
                </a:solidFill>
                <a:effectLst/>
                <a:latin typeface="Arial" panose="020B0604020202020204" pitchFamily="34" charset="0"/>
              </a:rPr>
              <a:t>Metaphors</a:t>
            </a:r>
            <a:r>
              <a:rPr kumimoji="0" lang="en-US" altLang="en-US" sz="1800" b="0" i="0" u="none" strike="noStrike" cap="none" normalizeH="0" baseline="0">
                <a:ln>
                  <a:noFill/>
                </a:ln>
                <a:solidFill>
                  <a:schemeClr val="tx1"/>
                </a:solidFill>
                <a:effectLst/>
                <a:latin typeface="Arial" panose="020B0604020202020204" pitchFamily="34" charset="0"/>
              </a:rPr>
              <a:t> – Use real-world analogies to simplify interactions.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E2BC9BB4-6AE2-4F6E-0678-2D3E73246B4B}"/>
              </a:ext>
            </a:extLst>
          </p:cNvPr>
          <p:cNvSpPr>
            <a:spLocks noChangeArrowheads="1"/>
          </p:cNvSpPr>
          <p:nvPr/>
        </p:nvSpPr>
        <p:spPr bwMode="auto">
          <a:xfrm>
            <a:off x="457200" y="1410563"/>
            <a:ext cx="8839200" cy="105833"/>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
        <p:nvSpPr>
          <p:cNvPr id="4" name="Rectangle 3">
            <a:extLst>
              <a:ext uri="{FF2B5EF4-FFF2-40B4-BE49-F238E27FC236}">
                <a16:creationId xmlns:a16="http://schemas.microsoft.com/office/drawing/2014/main" id="{33088D22-F89E-0FB4-A60C-A1B021EC9BD5}"/>
              </a:ext>
            </a:extLst>
          </p:cNvPr>
          <p:cNvSpPr>
            <a:spLocks noChangeArrowheads="1"/>
          </p:cNvSpPr>
          <p:nvPr/>
        </p:nvSpPr>
        <p:spPr bwMode="auto">
          <a:xfrm>
            <a:off x="457200" y="1426438"/>
            <a:ext cx="88392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3535033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404B75-A594-A91D-E73A-34E5DF655310}"/>
              </a:ext>
            </a:extLst>
          </p:cNvPr>
          <p:cNvSpPr>
            <a:spLocks noChangeArrowheads="1"/>
          </p:cNvSpPr>
          <p:nvPr/>
        </p:nvSpPr>
        <p:spPr bwMode="auto">
          <a:xfrm>
            <a:off x="533400" y="1828800"/>
            <a:ext cx="107442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rPr>
              <a:t>Ensuring User Experience Integrity</a:t>
            </a: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800" b="0" i="0" u="none" strike="noStrike" cap="none" normalizeH="0" baseline="0">
                <a:ln>
                  <a:noFill/>
                </a:ln>
                <a:solidFill>
                  <a:schemeClr val="tx1"/>
                </a:solidFill>
                <a:effectLst/>
                <a:latin typeface="Arial" panose="020B0604020202020204" pitchFamily="34" charset="0"/>
              </a:rPr>
              <a:t>13. </a:t>
            </a:r>
            <a:r>
              <a:rPr kumimoji="0" lang="en-US" altLang="en-US" sz="1800" b="1" i="0" u="none" strike="noStrike" cap="none" normalizeH="0" baseline="0">
                <a:ln>
                  <a:noFill/>
                </a:ln>
                <a:solidFill>
                  <a:schemeClr val="tx1"/>
                </a:solidFill>
                <a:effectLst/>
                <a:latin typeface="Arial" panose="020B0604020202020204" pitchFamily="34" charset="0"/>
              </a:rPr>
              <a:t>Maintain Work Product Integrity</a:t>
            </a:r>
            <a:r>
              <a:rPr kumimoji="0" lang="en-US" altLang="en-US" sz="1800" b="0" i="0" u="none" strike="noStrike" cap="none" normalizeH="0" baseline="0">
                <a:ln>
                  <a:noFill/>
                </a:ln>
                <a:solidFill>
                  <a:schemeClr val="tx1"/>
                </a:solidFill>
                <a:effectLst/>
                <a:latin typeface="Arial" panose="020B0604020202020204" pitchFamily="34" charset="0"/>
              </a:rPr>
              <a:t> – Prevent data loss with auto-save features.</a:t>
            </a: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800" b="0" i="0" u="none" strike="noStrike" cap="none" normalizeH="0" baseline="0">
                <a:ln>
                  <a:noFill/>
                </a:ln>
                <a:solidFill>
                  <a:schemeClr val="tx1"/>
                </a:solidFill>
                <a:effectLst/>
                <a:latin typeface="Arial" panose="020B0604020202020204" pitchFamily="34" charset="0"/>
              </a:rPr>
              <a:t>14. </a:t>
            </a:r>
            <a:r>
              <a:rPr kumimoji="0" lang="en-US" altLang="en-US" sz="1800" b="1" i="0" u="none" strike="noStrike" cap="none" normalizeH="0" baseline="0">
                <a:ln>
                  <a:noFill/>
                </a:ln>
                <a:solidFill>
                  <a:schemeClr val="tx1"/>
                </a:solidFill>
                <a:effectLst/>
                <a:latin typeface="Arial" panose="020B0604020202020204" pitchFamily="34" charset="0"/>
              </a:rPr>
              <a:t>Readability</a:t>
            </a:r>
            <a:r>
              <a:rPr kumimoji="0" lang="en-US" altLang="en-US" sz="1800" b="0" i="0" u="none" strike="noStrike" cap="none" normalizeH="0" baseline="0">
                <a:ln>
                  <a:noFill/>
                </a:ln>
                <a:solidFill>
                  <a:schemeClr val="tx1"/>
                </a:solidFill>
                <a:effectLst/>
                <a:latin typeface="Arial" panose="020B0604020202020204" pitchFamily="34" charset="0"/>
              </a:rPr>
              <a:t> – Ensure text is legible with proper font choices and contrast.</a:t>
            </a: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800" b="0" i="0" u="none" strike="noStrike" cap="none" normalizeH="0" baseline="0">
                <a:ln>
                  <a:noFill/>
                </a:ln>
                <a:solidFill>
                  <a:schemeClr val="tx1"/>
                </a:solidFill>
                <a:effectLst/>
                <a:latin typeface="Arial" panose="020B0604020202020204" pitchFamily="34" charset="0"/>
              </a:rPr>
              <a:t>15. </a:t>
            </a:r>
            <a:r>
              <a:rPr kumimoji="0" lang="en-US" altLang="en-US" sz="1800" b="1" i="0" u="none" strike="noStrike" cap="none" normalizeH="0" baseline="0">
                <a:ln>
                  <a:noFill/>
                </a:ln>
                <a:solidFill>
                  <a:schemeClr val="tx1"/>
                </a:solidFill>
                <a:effectLst/>
                <a:latin typeface="Arial" panose="020B0604020202020204" pitchFamily="34" charset="0"/>
              </a:rPr>
              <a:t>Track State</a:t>
            </a:r>
            <a:r>
              <a:rPr kumimoji="0" lang="en-US" altLang="en-US" sz="1800" b="0" i="0" u="none" strike="noStrike" cap="none" normalizeH="0" baseline="0">
                <a:ln>
                  <a:noFill/>
                </a:ln>
                <a:solidFill>
                  <a:schemeClr val="tx1"/>
                </a:solidFill>
                <a:effectLst/>
                <a:latin typeface="Arial" panose="020B0604020202020204" pitchFamily="34" charset="0"/>
              </a:rPr>
              <a:t> – Enable users to resume progress seamlessly.</a:t>
            </a: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800" b="0" i="0" u="none" strike="noStrike" cap="none" normalizeH="0" baseline="0">
                <a:ln>
                  <a:noFill/>
                </a:ln>
                <a:solidFill>
                  <a:schemeClr val="tx1"/>
                </a:solidFill>
                <a:effectLst/>
                <a:latin typeface="Arial" panose="020B0604020202020204" pitchFamily="34" charset="0"/>
              </a:rPr>
              <a:t>16. </a:t>
            </a:r>
            <a:r>
              <a:rPr kumimoji="0" lang="en-US" altLang="en-US" sz="1800" b="1" i="0" u="none" strike="noStrike" cap="none" normalizeH="0" baseline="0">
                <a:ln>
                  <a:noFill/>
                </a:ln>
                <a:solidFill>
                  <a:schemeClr val="tx1"/>
                </a:solidFill>
                <a:effectLst/>
                <a:latin typeface="Arial" panose="020B0604020202020204" pitchFamily="34" charset="0"/>
              </a:rPr>
              <a:t>Visible Navigation</a:t>
            </a:r>
            <a:r>
              <a:rPr kumimoji="0" lang="en-US" altLang="en-US" sz="1800" b="0" i="0" u="none" strike="noStrike" cap="none" normalizeH="0" baseline="0">
                <a:ln>
                  <a:noFill/>
                </a:ln>
                <a:solidFill>
                  <a:schemeClr val="tx1"/>
                </a:solidFill>
                <a:effectLst/>
                <a:latin typeface="Arial" panose="020B0604020202020204" pitchFamily="34" charset="0"/>
              </a:rPr>
              <a:t> – Ensure effortless content retrieval with clear menus.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D06CE9E7-E77A-2C6B-B5BE-4A638FBD5D05}"/>
              </a:ext>
            </a:extLst>
          </p:cNvPr>
          <p:cNvSpPr>
            <a:spLocks noChangeArrowheads="1"/>
          </p:cNvSpPr>
          <p:nvPr/>
        </p:nvSpPr>
        <p:spPr bwMode="auto">
          <a:xfrm>
            <a:off x="533400" y="1410563"/>
            <a:ext cx="10744200" cy="121708"/>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
        <p:nvSpPr>
          <p:cNvPr id="4" name="Rectangle 3">
            <a:extLst>
              <a:ext uri="{FF2B5EF4-FFF2-40B4-BE49-F238E27FC236}">
                <a16:creationId xmlns:a16="http://schemas.microsoft.com/office/drawing/2014/main" id="{79939223-BEC7-E485-25F9-93D2F1591CD5}"/>
              </a:ext>
            </a:extLst>
          </p:cNvPr>
          <p:cNvSpPr>
            <a:spLocks noChangeArrowheads="1"/>
          </p:cNvSpPr>
          <p:nvPr/>
        </p:nvSpPr>
        <p:spPr bwMode="auto">
          <a:xfrm>
            <a:off x="533400" y="1426438"/>
            <a:ext cx="107442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2987938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A58285-1DFF-AD40-6D19-D794AECF9C9A}"/>
              </a:ext>
            </a:extLst>
          </p:cNvPr>
          <p:cNvSpPr txBox="1"/>
          <p:nvPr/>
        </p:nvSpPr>
        <p:spPr>
          <a:xfrm>
            <a:off x="533400" y="1295400"/>
            <a:ext cx="8735890" cy="2031325"/>
          </a:xfrm>
          <a:prstGeom prst="rect">
            <a:avLst/>
          </a:prstGeom>
          <a:noFill/>
        </p:spPr>
        <p:txBody>
          <a:bodyPr wrap="square">
            <a:spAutoFit/>
          </a:bodyPr>
          <a:lstStyle/>
          <a:p>
            <a:r>
              <a:rPr lang="en-IN" b="1" dirty="0"/>
              <a:t>Additional Guidelines (Nielsen &amp; Wagner [Nie96])</a:t>
            </a:r>
            <a:endParaRPr lang="en-IN" dirty="0"/>
          </a:p>
          <a:p>
            <a:pPr>
              <a:buFont typeface="Arial" panose="020B0604020202020204" pitchFamily="34" charset="0"/>
              <a:buChar char="•"/>
            </a:pPr>
            <a:r>
              <a:rPr lang="en-IN" dirty="0"/>
              <a:t>Avoid long blocks of text; keep instructions concise.</a:t>
            </a:r>
          </a:p>
          <a:p>
            <a:pPr>
              <a:buFont typeface="Arial" panose="020B0604020202020204" pitchFamily="34" charset="0"/>
              <a:buChar char="•"/>
            </a:pPr>
            <a:r>
              <a:rPr lang="en-IN" dirty="0"/>
              <a:t>Do not use “Under Construction” signs.</a:t>
            </a:r>
          </a:p>
          <a:p>
            <a:pPr>
              <a:buFont typeface="Arial" panose="020B0604020202020204" pitchFamily="34" charset="0"/>
              <a:buChar char="•"/>
            </a:pPr>
            <a:r>
              <a:rPr lang="en-IN" dirty="0"/>
              <a:t>Minimize scrolling; keep key content above the fold.</a:t>
            </a:r>
          </a:p>
          <a:p>
            <a:pPr>
              <a:buFont typeface="Arial" panose="020B0604020202020204" pitchFamily="34" charset="0"/>
              <a:buChar char="•"/>
            </a:pPr>
            <a:r>
              <a:rPr lang="en-IN" dirty="0"/>
              <a:t>Ensure consistent navigation menus.</a:t>
            </a:r>
          </a:p>
          <a:p>
            <a:pPr>
              <a:buFont typeface="Arial" panose="020B0604020202020204" pitchFamily="34" charset="0"/>
              <a:buChar char="•"/>
            </a:pPr>
            <a:r>
              <a:rPr lang="en-IN" dirty="0"/>
              <a:t>Prioritize functionality over aesthetics.</a:t>
            </a:r>
          </a:p>
          <a:p>
            <a:pPr>
              <a:buFont typeface="Arial" panose="020B0604020202020204" pitchFamily="34" charset="0"/>
              <a:buChar char="•"/>
            </a:pPr>
            <a:r>
              <a:rPr lang="en-IN" dirty="0"/>
              <a:t>Make navigation intuitive and effortless.</a:t>
            </a:r>
          </a:p>
        </p:txBody>
      </p:sp>
    </p:spTree>
    <p:extLst>
      <p:ext uri="{BB962C8B-B14F-4D97-AF65-F5344CB8AC3E}">
        <p14:creationId xmlns:p14="http://schemas.microsoft.com/office/powerpoint/2010/main" val="10452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C1858E-F179-FECE-6F82-2FDEFB1A01F4}"/>
              </a:ext>
            </a:extLst>
          </p:cNvPr>
          <p:cNvSpPr txBox="1"/>
          <p:nvPr/>
        </p:nvSpPr>
        <p:spPr>
          <a:xfrm>
            <a:off x="609600" y="1143000"/>
            <a:ext cx="8659690" cy="3416320"/>
          </a:xfrm>
          <a:prstGeom prst="rect">
            <a:avLst/>
          </a:prstGeom>
          <a:noFill/>
        </p:spPr>
        <p:txBody>
          <a:bodyPr wrap="square">
            <a:spAutoFit/>
          </a:bodyPr>
          <a:lstStyle/>
          <a:p>
            <a:r>
              <a:rPr lang="en-US" b="1" dirty="0"/>
              <a:t>11.5.2 Interface Design Workflow for </a:t>
            </a:r>
            <a:r>
              <a:rPr lang="en-US" b="1" dirty="0" err="1"/>
              <a:t>WebApps</a:t>
            </a:r>
            <a:endParaRPr lang="en-US" b="1" dirty="0"/>
          </a:p>
          <a:p>
            <a:r>
              <a:rPr lang="en-US" dirty="0"/>
              <a:t>The interface design workflow for </a:t>
            </a:r>
            <a:r>
              <a:rPr lang="en-US" dirty="0" err="1"/>
              <a:t>WebApps</a:t>
            </a:r>
            <a:r>
              <a:rPr lang="en-US" dirty="0"/>
              <a:t> follows a structured process to ensure a user-friendly and efficient interface. It begins with analyzing user needs and progresses through design iterations, prototyping, and refinement.</a:t>
            </a:r>
          </a:p>
          <a:p>
            <a:endParaRPr lang="en-US" dirty="0"/>
          </a:p>
          <a:p>
            <a:r>
              <a:rPr lang="en-US" b="1" dirty="0"/>
              <a:t>Key Steps in WebApp Interface Design Workflow</a:t>
            </a:r>
          </a:p>
          <a:p>
            <a:r>
              <a:rPr lang="en-US" b="1" dirty="0"/>
              <a:t>1. Review Requirements Model</a:t>
            </a:r>
          </a:p>
          <a:p>
            <a:pPr>
              <a:buFont typeface="Arial" panose="020B0604020202020204" pitchFamily="34" charset="0"/>
              <a:buChar char="•"/>
            </a:pPr>
            <a:r>
              <a:rPr lang="en-US" dirty="0"/>
              <a:t>Examine user, task, and environmental requirements.</a:t>
            </a:r>
          </a:p>
          <a:p>
            <a:pPr>
              <a:buFont typeface="Arial" panose="020B0604020202020204" pitchFamily="34" charset="0"/>
              <a:buChar char="•"/>
            </a:pPr>
            <a:r>
              <a:rPr lang="en-US" dirty="0"/>
              <a:t>Ensure user objectives align with interface functions.</a:t>
            </a:r>
          </a:p>
          <a:p>
            <a:pPr>
              <a:buFont typeface="Arial" panose="020B0604020202020204" pitchFamily="34" charset="0"/>
              <a:buChar char="•"/>
            </a:pPr>
            <a:r>
              <a:rPr lang="en-US" b="1" dirty="0"/>
              <a:t>Example:</a:t>
            </a:r>
            <a:r>
              <a:rPr lang="en-US" dirty="0"/>
              <a:t> A news portal should prioritize easy navigation between categories like politics, sports, and entertainment.</a:t>
            </a:r>
          </a:p>
          <a:p>
            <a:endParaRPr lang="en-US" dirty="0"/>
          </a:p>
        </p:txBody>
      </p:sp>
    </p:spTree>
    <p:extLst>
      <p:ext uri="{BB962C8B-B14F-4D97-AF65-F5344CB8AC3E}">
        <p14:creationId xmlns:p14="http://schemas.microsoft.com/office/powerpoint/2010/main" val="12265941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1CAC4E-8275-EF08-98B1-226DEB3159AC}"/>
              </a:ext>
            </a:extLst>
          </p:cNvPr>
          <p:cNvSpPr txBox="1"/>
          <p:nvPr/>
        </p:nvSpPr>
        <p:spPr>
          <a:xfrm>
            <a:off x="533400" y="990600"/>
            <a:ext cx="8735890" cy="3139321"/>
          </a:xfrm>
          <a:prstGeom prst="rect">
            <a:avLst/>
          </a:prstGeom>
          <a:noFill/>
        </p:spPr>
        <p:txBody>
          <a:bodyPr wrap="square">
            <a:spAutoFit/>
          </a:bodyPr>
          <a:lstStyle/>
          <a:p>
            <a:r>
              <a:rPr lang="en-US" b="1" dirty="0"/>
              <a:t>2. Develop a Rough Sketch of the Interface</a:t>
            </a:r>
          </a:p>
          <a:p>
            <a:pPr>
              <a:buFont typeface="Arial" panose="020B0604020202020204" pitchFamily="34" charset="0"/>
              <a:buChar char="•"/>
            </a:pPr>
            <a:r>
              <a:rPr lang="en-US" dirty="0"/>
              <a:t>Create wireframes or prototypes to visualize layout and navigation.</a:t>
            </a:r>
          </a:p>
          <a:p>
            <a:pPr>
              <a:buFont typeface="Arial" panose="020B0604020202020204" pitchFamily="34" charset="0"/>
              <a:buChar char="•"/>
            </a:pPr>
            <a:r>
              <a:rPr lang="en-US" dirty="0"/>
              <a:t>If a preliminary prototype exists from requirements modeling, refine it.</a:t>
            </a:r>
          </a:p>
          <a:p>
            <a:pPr>
              <a:buFont typeface="Arial" panose="020B0604020202020204" pitchFamily="34" charset="0"/>
              <a:buChar char="•"/>
            </a:pPr>
            <a:r>
              <a:rPr lang="en-US" b="1" dirty="0"/>
              <a:t>Example:</a:t>
            </a:r>
            <a:r>
              <a:rPr lang="en-US" dirty="0"/>
              <a:t> A banking WebApp might sketch out login pages, account summary screens, and transaction forms.</a:t>
            </a:r>
          </a:p>
          <a:p>
            <a:r>
              <a:rPr lang="en-US" b="1" dirty="0"/>
              <a:t>3. Map User Objectives into Interface Actions</a:t>
            </a:r>
          </a:p>
          <a:p>
            <a:pPr>
              <a:buFont typeface="Arial" panose="020B0604020202020204" pitchFamily="34" charset="0"/>
              <a:buChar char="•"/>
            </a:pPr>
            <a:r>
              <a:rPr lang="en-US" dirty="0"/>
              <a:t>Identify primary user objectives and match them to specific UI actions.</a:t>
            </a:r>
          </a:p>
          <a:p>
            <a:pPr>
              <a:buFont typeface="Arial" panose="020B0604020202020204" pitchFamily="34" charset="0"/>
              <a:buChar char="•"/>
            </a:pPr>
            <a:r>
              <a:rPr lang="en-US" b="1" dirty="0"/>
              <a:t>Example:</a:t>
            </a:r>
            <a:r>
              <a:rPr lang="en-US" dirty="0"/>
              <a:t> In an e-commerce WebApp, objectives might include:</a:t>
            </a:r>
          </a:p>
          <a:p>
            <a:pPr marL="742950" lvl="1" indent="-285750">
              <a:buFont typeface="Arial" panose="020B0604020202020204" pitchFamily="34" charset="0"/>
              <a:buChar char="•"/>
            </a:pPr>
            <a:r>
              <a:rPr lang="en-US" dirty="0"/>
              <a:t>Searching for products → Search bar</a:t>
            </a:r>
          </a:p>
          <a:p>
            <a:pPr marL="742950" lvl="1" indent="-285750">
              <a:buFont typeface="Arial" panose="020B0604020202020204" pitchFamily="34" charset="0"/>
              <a:buChar char="•"/>
            </a:pPr>
            <a:r>
              <a:rPr lang="en-US" dirty="0"/>
              <a:t>Adding to cart → "Add to Cart" button</a:t>
            </a:r>
          </a:p>
          <a:p>
            <a:pPr marL="742950" lvl="1" indent="-285750">
              <a:buFont typeface="Arial" panose="020B0604020202020204" pitchFamily="34" charset="0"/>
              <a:buChar char="•"/>
            </a:pPr>
            <a:r>
              <a:rPr lang="en-US" dirty="0"/>
              <a:t>Completing purchase → "Checkout" process</a:t>
            </a:r>
          </a:p>
        </p:txBody>
      </p:sp>
    </p:spTree>
    <p:extLst>
      <p:ext uri="{BB962C8B-B14F-4D97-AF65-F5344CB8AC3E}">
        <p14:creationId xmlns:p14="http://schemas.microsoft.com/office/powerpoint/2010/main" val="2091591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DF988275-DD13-5A32-CA78-C6E3CD6D2BB4}"/>
              </a:ext>
            </a:extLst>
          </p:cNvPr>
          <p:cNvSpPr txBox="1"/>
          <p:nvPr/>
        </p:nvSpPr>
        <p:spPr>
          <a:xfrm>
            <a:off x="457200" y="1028343"/>
            <a:ext cx="9753600" cy="4801314"/>
          </a:xfrm>
          <a:prstGeom prst="rect">
            <a:avLst/>
          </a:prstGeom>
          <a:noFill/>
        </p:spPr>
        <p:txBody>
          <a:bodyPr wrap="square">
            <a:spAutoFit/>
          </a:bodyPr>
          <a:lstStyle/>
          <a:p>
            <a:r>
              <a:rPr lang="en-US" b="1" dirty="0"/>
              <a:t>4. Define User Tasks for Each Action</a:t>
            </a:r>
          </a:p>
          <a:p>
            <a:pPr>
              <a:buFont typeface="Arial" panose="020B0604020202020204" pitchFamily="34" charset="0"/>
              <a:buChar char="•"/>
            </a:pPr>
            <a:r>
              <a:rPr lang="en-US" dirty="0"/>
              <a:t>Break down actions into step-by-step user tasks.</a:t>
            </a:r>
          </a:p>
          <a:p>
            <a:pPr>
              <a:buFont typeface="Arial" panose="020B0604020202020204" pitchFamily="34" charset="0"/>
              <a:buChar char="•"/>
            </a:pPr>
            <a:r>
              <a:rPr lang="en-US" b="1" dirty="0"/>
              <a:t>Example:</a:t>
            </a:r>
            <a:r>
              <a:rPr lang="en-US" dirty="0"/>
              <a:t> For a product purchase, steps might include:</a:t>
            </a:r>
          </a:p>
          <a:p>
            <a:pPr marL="742950" lvl="1" indent="-285750">
              <a:buFont typeface="Arial" panose="020B0604020202020204" pitchFamily="34" charset="0"/>
              <a:buChar char="•"/>
            </a:pPr>
            <a:r>
              <a:rPr lang="en-US" dirty="0"/>
              <a:t>Select product</a:t>
            </a:r>
          </a:p>
          <a:p>
            <a:pPr marL="742950" lvl="1" indent="-285750">
              <a:buFont typeface="Arial" panose="020B0604020202020204" pitchFamily="34" charset="0"/>
              <a:buChar char="•"/>
            </a:pPr>
            <a:r>
              <a:rPr lang="en-US" dirty="0"/>
              <a:t>Choose specifications (size, color)</a:t>
            </a:r>
          </a:p>
          <a:p>
            <a:pPr marL="742950" lvl="1" indent="-285750">
              <a:buFont typeface="Arial" panose="020B0604020202020204" pitchFamily="34" charset="0"/>
              <a:buChar char="•"/>
            </a:pPr>
            <a:r>
              <a:rPr lang="en-US" dirty="0"/>
              <a:t>Add to cart</a:t>
            </a:r>
          </a:p>
          <a:p>
            <a:pPr marL="742950" lvl="1" indent="-285750">
              <a:buFont typeface="Arial" panose="020B0604020202020204" pitchFamily="34" charset="0"/>
              <a:buChar char="•"/>
            </a:pPr>
            <a:r>
              <a:rPr lang="en-US" dirty="0"/>
              <a:t>Enter shipping details</a:t>
            </a:r>
          </a:p>
          <a:p>
            <a:pPr marL="742950" lvl="1" indent="-285750">
              <a:buFont typeface="Arial" panose="020B0604020202020204" pitchFamily="34" charset="0"/>
              <a:buChar char="•"/>
            </a:pPr>
            <a:r>
              <a:rPr lang="en-US" dirty="0"/>
              <a:t>Confirm and pay</a:t>
            </a:r>
          </a:p>
          <a:p>
            <a:r>
              <a:rPr lang="en-US" b="1" dirty="0"/>
              <a:t>5. Storyboard Screen Images for Each Interaction</a:t>
            </a:r>
          </a:p>
          <a:p>
            <a:pPr>
              <a:buFont typeface="Arial" panose="020B0604020202020204" pitchFamily="34" charset="0"/>
              <a:buChar char="•"/>
            </a:pPr>
            <a:r>
              <a:rPr lang="en-US" dirty="0"/>
              <a:t>Create a visual sequence to represent user interactions.</a:t>
            </a:r>
          </a:p>
          <a:p>
            <a:pPr>
              <a:buFont typeface="Arial" panose="020B0604020202020204" pitchFamily="34" charset="0"/>
              <a:buChar char="•"/>
            </a:pPr>
            <a:r>
              <a:rPr lang="en-US" dirty="0"/>
              <a:t>Define navigation links, content objects, and WebApp functions.</a:t>
            </a:r>
          </a:p>
          <a:p>
            <a:pPr>
              <a:buFont typeface="Arial" panose="020B0604020202020204" pitchFamily="34" charset="0"/>
              <a:buChar char="•"/>
            </a:pPr>
            <a:r>
              <a:rPr lang="en-US" b="1" dirty="0"/>
              <a:t>Example:</a:t>
            </a:r>
            <a:r>
              <a:rPr lang="en-US" dirty="0"/>
              <a:t> A music streaming app might storyboard steps for searching, playing, and adding songs to a playlist.</a:t>
            </a:r>
          </a:p>
          <a:p>
            <a:r>
              <a:rPr lang="en-US" b="1" dirty="0"/>
              <a:t>6. Refine Layout Based on Aesthetic Design Principles</a:t>
            </a:r>
          </a:p>
          <a:p>
            <a:pPr>
              <a:buFont typeface="Arial" panose="020B0604020202020204" pitchFamily="34" charset="0"/>
              <a:buChar char="•"/>
            </a:pPr>
            <a:r>
              <a:rPr lang="en-US" dirty="0"/>
              <a:t>Adjust spacing, alignment, colors, and typography for usability.</a:t>
            </a:r>
          </a:p>
          <a:p>
            <a:pPr>
              <a:buFont typeface="Arial" panose="020B0604020202020204" pitchFamily="34" charset="0"/>
              <a:buChar char="•"/>
            </a:pPr>
            <a:r>
              <a:rPr lang="en-US" dirty="0"/>
              <a:t>Balance visual appeal with functionality (e.g., avoiding cluttered designs).</a:t>
            </a:r>
          </a:p>
          <a:p>
            <a:pPr>
              <a:buFont typeface="Arial" panose="020B0604020202020204" pitchFamily="34" charset="0"/>
              <a:buChar char="•"/>
            </a:pPr>
            <a:r>
              <a:rPr lang="en-US" b="1" dirty="0"/>
              <a:t>Example:</a:t>
            </a:r>
            <a:r>
              <a:rPr lang="en-US" dirty="0"/>
              <a:t> A news WebApp should have a clear separation between headlines, images, and article text.</a:t>
            </a:r>
          </a:p>
        </p:txBody>
      </p:sp>
    </p:spTree>
    <p:extLst>
      <p:ext uri="{BB962C8B-B14F-4D97-AF65-F5344CB8AC3E}">
        <p14:creationId xmlns:p14="http://schemas.microsoft.com/office/powerpoint/2010/main" val="22296353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71F86C-29F0-5B37-B32C-96E6EE5FB3D9}"/>
              </a:ext>
            </a:extLst>
          </p:cNvPr>
          <p:cNvSpPr txBox="1"/>
          <p:nvPr/>
        </p:nvSpPr>
        <p:spPr>
          <a:xfrm>
            <a:off x="609600" y="914400"/>
            <a:ext cx="8659690" cy="4524315"/>
          </a:xfrm>
          <a:prstGeom prst="rect">
            <a:avLst/>
          </a:prstGeom>
          <a:noFill/>
        </p:spPr>
        <p:txBody>
          <a:bodyPr wrap="square">
            <a:spAutoFit/>
          </a:bodyPr>
          <a:lstStyle/>
          <a:p>
            <a:r>
              <a:rPr lang="en-US" b="1" dirty="0"/>
              <a:t>7. Identify Required Interface Objects</a:t>
            </a:r>
          </a:p>
          <a:p>
            <a:pPr>
              <a:buFont typeface="Arial" panose="020B0604020202020204" pitchFamily="34" charset="0"/>
              <a:buChar char="•"/>
            </a:pPr>
            <a:r>
              <a:rPr lang="en-US" dirty="0"/>
              <a:t>Specify UI components like buttons, menus, sliders, and forms.</a:t>
            </a:r>
          </a:p>
          <a:p>
            <a:pPr>
              <a:buFont typeface="Arial" panose="020B0604020202020204" pitchFamily="34" charset="0"/>
              <a:buChar char="•"/>
            </a:pPr>
            <a:r>
              <a:rPr lang="en-US" dirty="0"/>
              <a:t>Search for existing reusable components to optimize development.</a:t>
            </a:r>
          </a:p>
          <a:p>
            <a:pPr>
              <a:buFont typeface="Arial" panose="020B0604020202020204" pitchFamily="34" charset="0"/>
              <a:buChar char="•"/>
            </a:pPr>
            <a:r>
              <a:rPr lang="en-US" b="1" dirty="0"/>
              <a:t>Example:</a:t>
            </a:r>
            <a:r>
              <a:rPr lang="en-US" dirty="0"/>
              <a:t> A video-sharing platform might use:</a:t>
            </a:r>
          </a:p>
          <a:p>
            <a:pPr marL="742950" lvl="1" indent="-285750">
              <a:buFont typeface="Arial" panose="020B0604020202020204" pitchFamily="34" charset="0"/>
              <a:buChar char="•"/>
            </a:pPr>
            <a:r>
              <a:rPr lang="en-US" dirty="0"/>
              <a:t>A play button for videos</a:t>
            </a:r>
          </a:p>
          <a:p>
            <a:pPr marL="742950" lvl="1" indent="-285750">
              <a:buFont typeface="Arial" panose="020B0604020202020204" pitchFamily="34" charset="0"/>
              <a:buChar char="•"/>
            </a:pPr>
            <a:r>
              <a:rPr lang="en-US" dirty="0"/>
              <a:t>A like/dislike icon</a:t>
            </a:r>
          </a:p>
          <a:p>
            <a:pPr marL="742950" lvl="1" indent="-285750">
              <a:buFont typeface="Arial" panose="020B0604020202020204" pitchFamily="34" charset="0"/>
              <a:buChar char="•"/>
            </a:pPr>
            <a:r>
              <a:rPr lang="en-US" dirty="0"/>
              <a:t>A comment section for user interaction</a:t>
            </a:r>
          </a:p>
          <a:p>
            <a:r>
              <a:rPr lang="en-US" b="1" dirty="0"/>
              <a:t>8. Develop a Procedural Flow Representation (Optional)</a:t>
            </a:r>
          </a:p>
          <a:p>
            <a:pPr>
              <a:buFont typeface="Arial" panose="020B0604020202020204" pitchFamily="34" charset="0"/>
              <a:buChar char="•"/>
            </a:pPr>
            <a:r>
              <a:rPr lang="en-US" dirty="0"/>
              <a:t>Use UML sequence diagrams or activity diagrams to depict interaction flow.</a:t>
            </a:r>
          </a:p>
          <a:p>
            <a:pPr>
              <a:buFont typeface="Arial" panose="020B0604020202020204" pitchFamily="34" charset="0"/>
              <a:buChar char="•"/>
            </a:pPr>
            <a:r>
              <a:rPr lang="en-US" dirty="0"/>
              <a:t>Helps define navigation sequences and error handling.</a:t>
            </a:r>
          </a:p>
          <a:p>
            <a:pPr>
              <a:buFont typeface="Arial" panose="020B0604020202020204" pitchFamily="34" charset="0"/>
              <a:buChar char="•"/>
            </a:pPr>
            <a:r>
              <a:rPr lang="en-US" b="1" dirty="0"/>
              <a:t>Example:</a:t>
            </a:r>
            <a:r>
              <a:rPr lang="en-US" dirty="0"/>
              <a:t> A food delivery app flow diagram might show:</a:t>
            </a:r>
          </a:p>
          <a:p>
            <a:pPr marL="742950" lvl="1" indent="-285750">
              <a:buFont typeface="Arial" panose="020B0604020202020204" pitchFamily="34" charset="0"/>
              <a:buChar char="•"/>
            </a:pPr>
            <a:r>
              <a:rPr lang="en-US" dirty="0"/>
              <a:t>User selects a restaurant</a:t>
            </a:r>
          </a:p>
          <a:p>
            <a:pPr marL="742950" lvl="1" indent="-285750">
              <a:buFont typeface="Arial" panose="020B0604020202020204" pitchFamily="34" charset="0"/>
              <a:buChar char="•"/>
            </a:pPr>
            <a:r>
              <a:rPr lang="en-US" dirty="0"/>
              <a:t>Browses menu</a:t>
            </a:r>
          </a:p>
          <a:p>
            <a:pPr marL="742950" lvl="1" indent="-285750">
              <a:buFont typeface="Arial" panose="020B0604020202020204" pitchFamily="34" charset="0"/>
              <a:buChar char="•"/>
            </a:pPr>
            <a:r>
              <a:rPr lang="en-US" dirty="0"/>
              <a:t>Places an order</a:t>
            </a:r>
          </a:p>
          <a:p>
            <a:pPr marL="742950" lvl="1" indent="-285750">
              <a:buFont typeface="Arial" panose="020B0604020202020204" pitchFamily="34" charset="0"/>
              <a:buChar char="•"/>
            </a:pPr>
            <a:r>
              <a:rPr lang="en-US" dirty="0"/>
              <a:t>Payment processing</a:t>
            </a:r>
          </a:p>
          <a:p>
            <a:pPr marL="742950" lvl="1" indent="-285750">
              <a:buFont typeface="Arial" panose="020B0604020202020204" pitchFamily="34" charset="0"/>
              <a:buChar char="•"/>
            </a:pPr>
            <a:r>
              <a:rPr lang="en-US" dirty="0"/>
              <a:t>Order confirmation and tracking</a:t>
            </a:r>
          </a:p>
        </p:txBody>
      </p:sp>
    </p:spTree>
    <p:extLst>
      <p:ext uri="{BB962C8B-B14F-4D97-AF65-F5344CB8AC3E}">
        <p14:creationId xmlns:p14="http://schemas.microsoft.com/office/powerpoint/2010/main" val="42828420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A5B5E1-97A1-A495-0502-364523136FE0}"/>
              </a:ext>
            </a:extLst>
          </p:cNvPr>
          <p:cNvSpPr txBox="1"/>
          <p:nvPr/>
        </p:nvSpPr>
        <p:spPr>
          <a:xfrm>
            <a:off x="533400" y="1066800"/>
            <a:ext cx="8735890" cy="3970318"/>
          </a:xfrm>
          <a:prstGeom prst="rect">
            <a:avLst/>
          </a:prstGeom>
          <a:noFill/>
        </p:spPr>
        <p:txBody>
          <a:bodyPr wrap="square">
            <a:spAutoFit/>
          </a:bodyPr>
          <a:lstStyle/>
          <a:p>
            <a:r>
              <a:rPr lang="en-US" b="1" dirty="0"/>
              <a:t>9. Develop a Behavioral Model for Interface (Optional)</a:t>
            </a:r>
          </a:p>
          <a:p>
            <a:pPr>
              <a:buFont typeface="Arial" panose="020B0604020202020204" pitchFamily="34" charset="0"/>
              <a:buChar char="•"/>
            </a:pPr>
            <a:r>
              <a:rPr lang="en-US" dirty="0"/>
              <a:t>Use UML state diagrams to define interface state transitions.</a:t>
            </a:r>
          </a:p>
          <a:p>
            <a:pPr>
              <a:buFont typeface="Arial" panose="020B0604020202020204" pitchFamily="34" charset="0"/>
              <a:buChar char="•"/>
            </a:pPr>
            <a:r>
              <a:rPr lang="en-US" dirty="0"/>
              <a:t>Identify how external events (e.g., clicks, form submissions) trigger changes.</a:t>
            </a:r>
          </a:p>
          <a:p>
            <a:pPr>
              <a:buFont typeface="Arial" panose="020B0604020202020204" pitchFamily="34" charset="0"/>
              <a:buChar char="•"/>
            </a:pPr>
            <a:r>
              <a:rPr lang="en-US" b="1" dirty="0"/>
              <a:t>Example:</a:t>
            </a:r>
            <a:r>
              <a:rPr lang="en-US" dirty="0"/>
              <a:t> A social media app might have states for:</a:t>
            </a:r>
          </a:p>
          <a:p>
            <a:pPr marL="742950" lvl="1" indent="-285750">
              <a:buFont typeface="Arial" panose="020B0604020202020204" pitchFamily="34" charset="0"/>
              <a:buChar char="•"/>
            </a:pPr>
            <a:r>
              <a:rPr lang="en-US" b="1" dirty="0"/>
              <a:t>Logged out</a:t>
            </a:r>
            <a:r>
              <a:rPr lang="en-US" dirty="0"/>
              <a:t> → User must enter credentials</a:t>
            </a:r>
          </a:p>
          <a:p>
            <a:pPr marL="742950" lvl="1" indent="-285750">
              <a:buFont typeface="Arial" panose="020B0604020202020204" pitchFamily="34" charset="0"/>
              <a:buChar char="•"/>
            </a:pPr>
            <a:r>
              <a:rPr lang="en-US" b="1" dirty="0"/>
              <a:t>Logged in</a:t>
            </a:r>
            <a:r>
              <a:rPr lang="en-US" dirty="0"/>
              <a:t> → Feed, messages, and profile options available</a:t>
            </a:r>
          </a:p>
          <a:p>
            <a:pPr marL="742950" lvl="1" indent="-285750">
              <a:buFont typeface="Arial" panose="020B0604020202020204" pitchFamily="34" charset="0"/>
              <a:buChar char="•"/>
            </a:pPr>
            <a:r>
              <a:rPr lang="en-US" b="1" dirty="0"/>
              <a:t>Posting state</a:t>
            </a:r>
            <a:r>
              <a:rPr lang="en-US" dirty="0"/>
              <a:t> → User can type, upload, and publish a post</a:t>
            </a:r>
          </a:p>
          <a:p>
            <a:r>
              <a:rPr lang="en-US" b="1" dirty="0"/>
              <a:t>10. Describe the Interface Layout for Each State</a:t>
            </a:r>
          </a:p>
          <a:p>
            <a:pPr>
              <a:buFont typeface="Arial" panose="020B0604020202020204" pitchFamily="34" charset="0"/>
              <a:buChar char="•"/>
            </a:pPr>
            <a:r>
              <a:rPr lang="en-US" dirty="0"/>
              <a:t>Finalize layout based on insights from previous steps.</a:t>
            </a:r>
          </a:p>
          <a:p>
            <a:pPr>
              <a:buFont typeface="Arial" panose="020B0604020202020204" pitchFamily="34" charset="0"/>
              <a:buChar char="•"/>
            </a:pPr>
            <a:r>
              <a:rPr lang="en-US" dirty="0"/>
              <a:t>Document all UI states to ensure clarity for developers.</a:t>
            </a:r>
          </a:p>
          <a:p>
            <a:pPr>
              <a:buFont typeface="Arial" panose="020B0604020202020204" pitchFamily="34" charset="0"/>
              <a:buChar char="•"/>
            </a:pPr>
            <a:r>
              <a:rPr lang="en-US" b="1" dirty="0"/>
              <a:t>Example:</a:t>
            </a:r>
            <a:r>
              <a:rPr lang="en-US" dirty="0"/>
              <a:t> A travel booking WebApp should provide:</a:t>
            </a:r>
          </a:p>
          <a:p>
            <a:pPr marL="742950" lvl="1" indent="-285750">
              <a:buFont typeface="Arial" panose="020B0604020202020204" pitchFamily="34" charset="0"/>
              <a:buChar char="•"/>
            </a:pPr>
            <a:r>
              <a:rPr lang="en-US" dirty="0"/>
              <a:t>A home screen with search filters</a:t>
            </a:r>
          </a:p>
          <a:p>
            <a:pPr marL="742950" lvl="1" indent="-285750">
              <a:buFont typeface="Arial" panose="020B0604020202020204" pitchFamily="34" charset="0"/>
              <a:buChar char="•"/>
            </a:pPr>
            <a:r>
              <a:rPr lang="en-US" dirty="0"/>
              <a:t>A results page displaying available flights</a:t>
            </a:r>
          </a:p>
          <a:p>
            <a:pPr marL="742950" lvl="1" indent="-285750">
              <a:buFont typeface="Arial" panose="020B0604020202020204" pitchFamily="34" charset="0"/>
              <a:buChar char="•"/>
            </a:pPr>
            <a:r>
              <a:rPr lang="en-US" dirty="0"/>
              <a:t>A booking confirmation page with itinerary details</a:t>
            </a:r>
          </a:p>
        </p:txBody>
      </p:sp>
    </p:spTree>
    <p:extLst>
      <p:ext uri="{BB962C8B-B14F-4D97-AF65-F5344CB8AC3E}">
        <p14:creationId xmlns:p14="http://schemas.microsoft.com/office/powerpoint/2010/main" val="11609985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600242-7168-FE3C-990D-D1335BF622E5}"/>
              </a:ext>
            </a:extLst>
          </p:cNvPr>
          <p:cNvSpPr txBox="1"/>
          <p:nvPr/>
        </p:nvSpPr>
        <p:spPr>
          <a:xfrm>
            <a:off x="609600" y="1066800"/>
            <a:ext cx="8659690" cy="4524315"/>
          </a:xfrm>
          <a:prstGeom prst="rect">
            <a:avLst/>
          </a:prstGeom>
          <a:noFill/>
        </p:spPr>
        <p:txBody>
          <a:bodyPr wrap="square">
            <a:spAutoFit/>
          </a:bodyPr>
          <a:lstStyle/>
          <a:p>
            <a:r>
              <a:rPr lang="en-US" b="1" dirty="0"/>
              <a:t>12.1.1 Introduction to Design Patterns</a:t>
            </a:r>
          </a:p>
          <a:p>
            <a:pPr>
              <a:buFont typeface="Arial" panose="020B0604020202020204" pitchFamily="34" charset="0"/>
              <a:buChar char="•"/>
            </a:pPr>
            <a:r>
              <a:rPr lang="en-US" dirty="0"/>
              <a:t>A </a:t>
            </a:r>
            <a:r>
              <a:rPr lang="en-US" b="1" dirty="0"/>
              <a:t>design pattern</a:t>
            </a:r>
            <a:r>
              <a:rPr lang="en-US" dirty="0"/>
              <a:t> provides a reusable solution to common software design problems.</a:t>
            </a:r>
          </a:p>
          <a:p>
            <a:pPr>
              <a:buFont typeface="Arial" panose="020B0604020202020204" pitchFamily="34" charset="0"/>
              <a:buChar char="•"/>
            </a:pPr>
            <a:r>
              <a:rPr lang="en-US" dirty="0"/>
              <a:t>It standardizes how to solve issues related to software architecture, components, or interaction flow.</a:t>
            </a:r>
          </a:p>
          <a:p>
            <a:pPr>
              <a:buFont typeface="Arial" panose="020B0604020202020204" pitchFamily="34" charset="0"/>
              <a:buChar char="•"/>
            </a:pPr>
            <a:r>
              <a:rPr lang="en-US" b="1" dirty="0"/>
              <a:t>Key Benefits:</a:t>
            </a:r>
            <a:endParaRPr lang="en-US" dirty="0"/>
          </a:p>
          <a:p>
            <a:pPr marL="742950" lvl="1" indent="-285750">
              <a:buFont typeface="Arial" panose="020B0604020202020204" pitchFamily="34" charset="0"/>
              <a:buChar char="•"/>
            </a:pPr>
            <a:r>
              <a:rPr lang="en-US" dirty="0"/>
              <a:t>Improves modularity</a:t>
            </a:r>
          </a:p>
          <a:p>
            <a:pPr marL="742950" lvl="1" indent="-285750">
              <a:buFont typeface="Arial" panose="020B0604020202020204" pitchFamily="34" charset="0"/>
              <a:buChar char="•"/>
            </a:pPr>
            <a:r>
              <a:rPr lang="en-US" dirty="0"/>
              <a:t>Enhances flexibility</a:t>
            </a:r>
          </a:p>
          <a:p>
            <a:pPr marL="742950" lvl="1" indent="-285750">
              <a:buFont typeface="Arial" panose="020B0604020202020204" pitchFamily="34" charset="0"/>
              <a:buChar char="•"/>
            </a:pPr>
            <a:r>
              <a:rPr lang="en-US" dirty="0"/>
              <a:t>Ensures maintainability</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r>
              <a:rPr lang="en-US" b="1" dirty="0"/>
              <a:t>Kinds of Patterns</a:t>
            </a:r>
          </a:p>
          <a:p>
            <a:pPr>
              <a:buFont typeface="Arial" panose="020B0604020202020204" pitchFamily="34" charset="0"/>
              <a:buChar char="•"/>
            </a:pPr>
            <a:r>
              <a:rPr lang="en-US" b="1" dirty="0"/>
              <a:t>Why Are Patterns Important?</a:t>
            </a:r>
            <a:endParaRPr lang="en-US" dirty="0"/>
          </a:p>
          <a:p>
            <a:pPr marL="742950" lvl="1" indent="-285750">
              <a:buFont typeface="Arial" panose="020B0604020202020204" pitchFamily="34" charset="0"/>
              <a:buChar char="•"/>
            </a:pPr>
            <a:r>
              <a:rPr lang="en-US" dirty="0"/>
              <a:t>Humans naturally recognize patterns and use them to solve problems.</a:t>
            </a:r>
          </a:p>
          <a:p>
            <a:pPr marL="742950" lvl="1" indent="-285750">
              <a:buFont typeface="Arial" panose="020B0604020202020204" pitchFamily="34" charset="0"/>
              <a:buChar char="•"/>
            </a:pPr>
            <a:r>
              <a:rPr lang="en-US" dirty="0"/>
              <a:t>In software design, recognizing recurring structures leads to </a:t>
            </a:r>
            <a:r>
              <a:rPr lang="en-US" b="1" dirty="0"/>
              <a:t>efficient, repeatable, and adaptable solutions</a:t>
            </a:r>
            <a:r>
              <a:rPr lang="en-US" dirty="0"/>
              <a:t>.</a:t>
            </a:r>
          </a:p>
          <a:p>
            <a:pPr lvl="1"/>
            <a:endParaRPr lang="en-US" dirty="0"/>
          </a:p>
        </p:txBody>
      </p:sp>
    </p:spTree>
    <p:extLst>
      <p:ext uri="{BB962C8B-B14F-4D97-AF65-F5344CB8AC3E}">
        <p14:creationId xmlns:p14="http://schemas.microsoft.com/office/powerpoint/2010/main" val="26729223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B3917D-0981-42A7-C7A0-2843F22419A0}"/>
              </a:ext>
            </a:extLst>
          </p:cNvPr>
          <p:cNvSpPr txBox="1"/>
          <p:nvPr/>
        </p:nvSpPr>
        <p:spPr>
          <a:xfrm>
            <a:off x="685800" y="990600"/>
            <a:ext cx="11277600" cy="5078313"/>
          </a:xfrm>
          <a:prstGeom prst="rect">
            <a:avLst/>
          </a:prstGeom>
          <a:noFill/>
        </p:spPr>
        <p:txBody>
          <a:bodyPr wrap="square">
            <a:spAutoFit/>
          </a:bodyPr>
          <a:lstStyle/>
          <a:p>
            <a:r>
              <a:rPr lang="en-IN" b="1" dirty="0"/>
              <a:t>Generative vs. Nongenerative Patterns</a:t>
            </a:r>
          </a:p>
          <a:p>
            <a:r>
              <a:rPr lang="en-IN" b="1" dirty="0"/>
              <a:t>Nongenerative Patterns</a:t>
            </a:r>
          </a:p>
          <a:p>
            <a:pPr>
              <a:buFont typeface="Arial" panose="020B0604020202020204" pitchFamily="34" charset="0"/>
              <a:buChar char="•"/>
            </a:pPr>
            <a:r>
              <a:rPr lang="en-IN" dirty="0"/>
              <a:t>Describe phenomena or situations </a:t>
            </a:r>
            <a:r>
              <a:rPr lang="en-IN" b="1" dirty="0"/>
              <a:t>without offering a clear solution</a:t>
            </a:r>
            <a:r>
              <a:rPr lang="en-IN" dirty="0"/>
              <a:t>.</a:t>
            </a:r>
          </a:p>
          <a:p>
            <a:pPr>
              <a:buFont typeface="Arial" panose="020B0604020202020204" pitchFamily="34" charset="0"/>
              <a:buChar char="•"/>
            </a:pPr>
            <a:r>
              <a:rPr lang="en-IN" b="1" dirty="0"/>
              <a:t>Example:</a:t>
            </a:r>
            <a:r>
              <a:rPr lang="en-IN" dirty="0"/>
              <a:t> "</a:t>
            </a:r>
            <a:r>
              <a:rPr lang="en-IN" dirty="0" err="1"/>
              <a:t>RubberNecking</a:t>
            </a:r>
            <a:r>
              <a:rPr lang="en-IN" dirty="0"/>
              <a:t>" in traffic—when drivers slow down to observe an accident, causing unnecessary congestion.</a:t>
            </a:r>
          </a:p>
          <a:p>
            <a:r>
              <a:rPr lang="en-IN" b="1" dirty="0"/>
              <a:t>Generative Patterns</a:t>
            </a:r>
          </a:p>
          <a:p>
            <a:pPr>
              <a:buFont typeface="Arial" panose="020B0604020202020204" pitchFamily="34" charset="0"/>
              <a:buChar char="•"/>
            </a:pPr>
            <a:r>
              <a:rPr lang="en-IN" dirty="0"/>
              <a:t>Describe recurring problems </a:t>
            </a:r>
            <a:r>
              <a:rPr lang="en-IN" b="1" dirty="0"/>
              <a:t>AND provide practical solutions</a:t>
            </a:r>
            <a:r>
              <a:rPr lang="en-IN" dirty="0"/>
              <a:t>.</a:t>
            </a:r>
          </a:p>
          <a:p>
            <a:pPr>
              <a:buFont typeface="Arial" panose="020B0604020202020204" pitchFamily="34" charset="0"/>
              <a:buChar char="•"/>
            </a:pPr>
            <a:r>
              <a:rPr lang="en-IN" b="1" dirty="0"/>
              <a:t>Example:</a:t>
            </a:r>
            <a:r>
              <a:rPr lang="en-IN" dirty="0"/>
              <a:t> In software engineering, generative design patterns </a:t>
            </a:r>
            <a:r>
              <a:rPr lang="en-IN" b="1" dirty="0"/>
              <a:t>enable adaptability</a:t>
            </a:r>
            <a:r>
              <a:rPr lang="en-IN" dirty="0"/>
              <a:t> by creating flexible, scalable systems.</a:t>
            </a:r>
          </a:p>
          <a:p>
            <a:pPr>
              <a:buFont typeface="Arial" panose="020B0604020202020204" pitchFamily="34" charset="0"/>
              <a:buChar char="•"/>
            </a:pPr>
            <a:endParaRPr lang="en-IN" dirty="0"/>
          </a:p>
          <a:p>
            <a:r>
              <a:rPr lang="en-IN" b="1" dirty="0"/>
              <a:t>Categories of Design Patterns</a:t>
            </a:r>
          </a:p>
          <a:p>
            <a:pPr>
              <a:buFont typeface="+mj-lt"/>
              <a:buAutoNum type="arabicPeriod"/>
            </a:pPr>
            <a:r>
              <a:rPr lang="en-IN" b="1" dirty="0"/>
              <a:t>Architectural Patterns</a:t>
            </a:r>
            <a:r>
              <a:rPr lang="en-IN" dirty="0"/>
              <a:t> – High-level structural solutions for system design.</a:t>
            </a:r>
          </a:p>
          <a:p>
            <a:pPr>
              <a:buFont typeface="+mj-lt"/>
              <a:buAutoNum type="arabicPeriod"/>
            </a:pPr>
            <a:r>
              <a:rPr lang="en-IN" b="1" dirty="0"/>
              <a:t>Data Patterns</a:t>
            </a:r>
            <a:r>
              <a:rPr lang="en-IN" dirty="0"/>
              <a:t> – Solutions for data </a:t>
            </a:r>
            <a:r>
              <a:rPr lang="en-IN" dirty="0" err="1"/>
              <a:t>modeling</a:t>
            </a:r>
            <a:r>
              <a:rPr lang="en-IN" dirty="0"/>
              <a:t>, storage, and management.</a:t>
            </a:r>
          </a:p>
          <a:p>
            <a:pPr>
              <a:buFont typeface="+mj-lt"/>
              <a:buAutoNum type="arabicPeriod"/>
            </a:pPr>
            <a:r>
              <a:rPr lang="en-IN" b="1" dirty="0"/>
              <a:t>Component Patterns (Design Patterns)</a:t>
            </a:r>
            <a:r>
              <a:rPr lang="en-IN" dirty="0"/>
              <a:t> – Guide how components interact in a system.</a:t>
            </a:r>
          </a:p>
          <a:p>
            <a:pPr>
              <a:buFont typeface="+mj-lt"/>
              <a:buAutoNum type="arabicPeriod"/>
            </a:pPr>
            <a:r>
              <a:rPr lang="en-IN" b="1" dirty="0"/>
              <a:t>Interface Design Patterns</a:t>
            </a:r>
            <a:r>
              <a:rPr lang="en-IN" dirty="0"/>
              <a:t> – Focus on intuitive and effective user interactions.</a:t>
            </a:r>
          </a:p>
          <a:p>
            <a:pPr>
              <a:buFont typeface="+mj-lt"/>
              <a:buAutoNum type="arabicPeriod"/>
            </a:pPr>
            <a:r>
              <a:rPr lang="en-IN" b="1" dirty="0"/>
              <a:t>WebApp Patterns</a:t>
            </a:r>
            <a:r>
              <a:rPr lang="en-IN" dirty="0"/>
              <a:t> – Address web-specific design challenges like responsiveness and user experience.</a:t>
            </a:r>
          </a:p>
          <a:p>
            <a:pPr>
              <a:buFont typeface="+mj-lt"/>
              <a:buAutoNum type="arabicPeriod"/>
            </a:pPr>
            <a:r>
              <a:rPr lang="en-IN" b="1" dirty="0"/>
              <a:t>Idioms</a:t>
            </a:r>
            <a:r>
              <a:rPr lang="en-IN" dirty="0"/>
              <a:t> – Language-specific techniques for implementing algorithms or structures.</a:t>
            </a:r>
          </a:p>
          <a:p>
            <a:endParaRPr lang="en-IN" dirty="0"/>
          </a:p>
        </p:txBody>
      </p:sp>
    </p:spTree>
    <p:extLst>
      <p:ext uri="{BB962C8B-B14F-4D97-AF65-F5344CB8AC3E}">
        <p14:creationId xmlns:p14="http://schemas.microsoft.com/office/powerpoint/2010/main" val="3814608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71992C-6819-1F19-B896-A3FF9E8D0622}"/>
              </a:ext>
            </a:extLst>
          </p:cNvPr>
          <p:cNvSpPr txBox="1"/>
          <p:nvPr/>
        </p:nvSpPr>
        <p:spPr>
          <a:xfrm>
            <a:off x="457200" y="1066800"/>
            <a:ext cx="8812090" cy="3693319"/>
          </a:xfrm>
          <a:prstGeom prst="rect">
            <a:avLst/>
          </a:prstGeom>
          <a:noFill/>
        </p:spPr>
        <p:txBody>
          <a:bodyPr wrap="square">
            <a:spAutoFit/>
          </a:bodyPr>
          <a:lstStyle/>
          <a:p>
            <a:r>
              <a:rPr lang="en-US" b="1" dirty="0"/>
              <a:t>The Gang of Four (</a:t>
            </a:r>
            <a:r>
              <a:rPr lang="en-US" b="1" dirty="0" err="1"/>
              <a:t>GoF</a:t>
            </a:r>
            <a:r>
              <a:rPr lang="en-US" b="1" dirty="0"/>
              <a:t>) Design Patterns</a:t>
            </a:r>
          </a:p>
          <a:p>
            <a:pPr>
              <a:buFont typeface="Arial" panose="020B0604020202020204" pitchFamily="34" charset="0"/>
              <a:buChar char="•"/>
            </a:pPr>
            <a:r>
              <a:rPr lang="en-US" dirty="0"/>
              <a:t>The </a:t>
            </a:r>
            <a:r>
              <a:rPr lang="en-US" b="1" dirty="0"/>
              <a:t>Gang of Four (</a:t>
            </a:r>
            <a:r>
              <a:rPr lang="en-US" b="1" dirty="0" err="1"/>
              <a:t>GoF</a:t>
            </a:r>
            <a:r>
              <a:rPr lang="en-US" b="1" dirty="0"/>
              <a:t>)</a:t>
            </a:r>
            <a:r>
              <a:rPr lang="en-US" dirty="0"/>
              <a:t> introduced three major types of design patterns:</a:t>
            </a:r>
          </a:p>
          <a:p>
            <a:pPr marL="742950" lvl="1" indent="-285750">
              <a:buFont typeface="Arial" panose="020B0604020202020204" pitchFamily="34" charset="0"/>
              <a:buChar char="•"/>
            </a:pPr>
            <a:r>
              <a:rPr lang="en-US" b="1" dirty="0"/>
              <a:t>Creational Patterns</a:t>
            </a:r>
            <a:r>
              <a:rPr lang="en-US" dirty="0"/>
              <a:t> – Object creation strategies.</a:t>
            </a:r>
          </a:p>
          <a:p>
            <a:pPr marL="742950" lvl="1" indent="-285750">
              <a:buFont typeface="Arial" panose="020B0604020202020204" pitchFamily="34" charset="0"/>
              <a:buChar char="•"/>
            </a:pPr>
            <a:r>
              <a:rPr lang="en-US" b="1" dirty="0"/>
              <a:t>Structural Patterns</a:t>
            </a:r>
            <a:r>
              <a:rPr lang="en-US" dirty="0"/>
              <a:t> – Organizing relationships between objects.</a:t>
            </a:r>
          </a:p>
          <a:p>
            <a:pPr marL="742950" lvl="1" indent="-285750">
              <a:buFont typeface="Arial" panose="020B0604020202020204" pitchFamily="34" charset="0"/>
              <a:buChar char="•"/>
            </a:pPr>
            <a:r>
              <a:rPr lang="en-US" b="1" dirty="0"/>
              <a:t>Behavioral Patterns</a:t>
            </a:r>
            <a:r>
              <a:rPr lang="en-US" dirty="0"/>
              <a:t> – Managing object interactions and responsibilities.</a:t>
            </a:r>
          </a:p>
          <a:p>
            <a:r>
              <a:rPr lang="en-US" b="1" dirty="0"/>
              <a:t>Creational Patterns</a:t>
            </a:r>
          </a:p>
          <a:p>
            <a:pPr>
              <a:buFont typeface="Arial" panose="020B0604020202020204" pitchFamily="34" charset="0"/>
              <a:buChar char="•"/>
            </a:pPr>
            <a:r>
              <a:rPr lang="en-US" b="1" dirty="0"/>
              <a:t>Focus:</a:t>
            </a:r>
            <a:r>
              <a:rPr lang="en-US" dirty="0"/>
              <a:t> Abstracts object creation, making systems </a:t>
            </a:r>
            <a:r>
              <a:rPr lang="en-US" b="1" dirty="0"/>
              <a:t>more flexible and scalable</a:t>
            </a:r>
            <a:r>
              <a:rPr lang="en-US" dirty="0"/>
              <a:t>.</a:t>
            </a:r>
          </a:p>
          <a:p>
            <a:pPr>
              <a:buFont typeface="Arial" panose="020B0604020202020204" pitchFamily="34" charset="0"/>
              <a:buChar char="•"/>
            </a:pPr>
            <a:r>
              <a:rPr lang="en-US" b="1" dirty="0"/>
              <a:t>Purpose:</a:t>
            </a:r>
            <a:r>
              <a:rPr lang="en-US" dirty="0"/>
              <a:t> Controls object instantiation, ensuring constraints and efficiency.</a:t>
            </a:r>
          </a:p>
          <a:p>
            <a:pPr>
              <a:buFont typeface="Arial" panose="020B0604020202020204" pitchFamily="34" charset="0"/>
              <a:buChar char="•"/>
            </a:pPr>
            <a:r>
              <a:rPr lang="en-US" b="1" dirty="0"/>
              <a:t>Examples:</a:t>
            </a:r>
            <a:endParaRPr lang="en-US" dirty="0"/>
          </a:p>
          <a:p>
            <a:pPr marL="742950" lvl="1" indent="-285750">
              <a:buFont typeface="Arial" panose="020B0604020202020204" pitchFamily="34" charset="0"/>
              <a:buChar char="•"/>
            </a:pPr>
            <a:r>
              <a:rPr lang="en-US" dirty="0"/>
              <a:t>Singleton</a:t>
            </a:r>
          </a:p>
          <a:p>
            <a:pPr marL="742950" lvl="1" indent="-285750">
              <a:buFont typeface="Arial" panose="020B0604020202020204" pitchFamily="34" charset="0"/>
              <a:buChar char="•"/>
            </a:pPr>
            <a:r>
              <a:rPr lang="en-US" dirty="0"/>
              <a:t>Factory Method</a:t>
            </a:r>
          </a:p>
          <a:p>
            <a:pPr marL="742950" lvl="1" indent="-285750">
              <a:buFont typeface="Arial" panose="020B0604020202020204" pitchFamily="34" charset="0"/>
              <a:buChar char="•"/>
            </a:pPr>
            <a:r>
              <a:rPr lang="en-US" dirty="0"/>
              <a:t>Abstract Factory</a:t>
            </a:r>
          </a:p>
          <a:p>
            <a:pPr lvl="1"/>
            <a:endParaRPr lang="en-US" dirty="0"/>
          </a:p>
        </p:txBody>
      </p:sp>
    </p:spTree>
    <p:extLst>
      <p:ext uri="{BB962C8B-B14F-4D97-AF65-F5344CB8AC3E}">
        <p14:creationId xmlns:p14="http://schemas.microsoft.com/office/powerpoint/2010/main" val="20769248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0229A9-822C-9729-3040-CAB4FBF66861}"/>
              </a:ext>
            </a:extLst>
          </p:cNvPr>
          <p:cNvSpPr txBox="1"/>
          <p:nvPr/>
        </p:nvSpPr>
        <p:spPr>
          <a:xfrm>
            <a:off x="457200" y="1143000"/>
            <a:ext cx="8812090" cy="4524315"/>
          </a:xfrm>
          <a:prstGeom prst="rect">
            <a:avLst/>
          </a:prstGeom>
          <a:noFill/>
        </p:spPr>
        <p:txBody>
          <a:bodyPr wrap="square">
            <a:spAutoFit/>
          </a:bodyPr>
          <a:lstStyle/>
          <a:p>
            <a:r>
              <a:rPr lang="en-US" b="1" dirty="0"/>
              <a:t>Structural Patterns</a:t>
            </a:r>
          </a:p>
          <a:p>
            <a:pPr>
              <a:buFont typeface="Arial" panose="020B0604020202020204" pitchFamily="34" charset="0"/>
              <a:buChar char="•"/>
            </a:pPr>
            <a:r>
              <a:rPr lang="en-US" b="1" dirty="0"/>
              <a:t>Focus:</a:t>
            </a:r>
            <a:r>
              <a:rPr lang="en-US" dirty="0"/>
              <a:t> Defines how objects and classes </a:t>
            </a:r>
            <a:r>
              <a:rPr lang="en-US" b="1" dirty="0"/>
              <a:t>are structured</a:t>
            </a:r>
            <a:r>
              <a:rPr lang="en-US" dirty="0"/>
              <a:t> in a system.</a:t>
            </a:r>
          </a:p>
          <a:p>
            <a:pPr>
              <a:buFont typeface="Arial" panose="020B0604020202020204" pitchFamily="34" charset="0"/>
              <a:buChar char="•"/>
            </a:pPr>
            <a:r>
              <a:rPr lang="en-US" b="1" dirty="0"/>
              <a:t>Purpose:</a:t>
            </a:r>
            <a:r>
              <a:rPr lang="en-US" dirty="0"/>
              <a:t> Establishes efficient </a:t>
            </a:r>
            <a:r>
              <a:rPr lang="en-US" b="1" dirty="0"/>
              <a:t>relationships between entities</a:t>
            </a:r>
            <a:r>
              <a:rPr lang="en-US" dirty="0"/>
              <a:t>.</a:t>
            </a:r>
          </a:p>
          <a:p>
            <a:pPr>
              <a:buFont typeface="Arial" panose="020B0604020202020204" pitchFamily="34" charset="0"/>
              <a:buChar char="•"/>
            </a:pPr>
            <a:r>
              <a:rPr lang="en-US" b="1" dirty="0"/>
              <a:t>Examples:</a:t>
            </a:r>
            <a:endParaRPr lang="en-US" dirty="0"/>
          </a:p>
          <a:p>
            <a:pPr marL="742950" lvl="1" indent="-285750">
              <a:buFont typeface="Arial" panose="020B0604020202020204" pitchFamily="34" charset="0"/>
              <a:buChar char="•"/>
            </a:pPr>
            <a:r>
              <a:rPr lang="en-US" dirty="0"/>
              <a:t>Adapter</a:t>
            </a:r>
          </a:p>
          <a:p>
            <a:pPr marL="742950" lvl="1" indent="-285750">
              <a:buFont typeface="Arial" panose="020B0604020202020204" pitchFamily="34" charset="0"/>
              <a:buChar char="•"/>
            </a:pPr>
            <a:r>
              <a:rPr lang="en-US" dirty="0"/>
              <a:t>Composite</a:t>
            </a:r>
          </a:p>
          <a:p>
            <a:pPr marL="742950" lvl="1" indent="-285750">
              <a:buFont typeface="Arial" panose="020B0604020202020204" pitchFamily="34" charset="0"/>
              <a:buChar char="•"/>
            </a:pPr>
            <a:r>
              <a:rPr lang="en-US" dirty="0"/>
              <a:t>Proxy</a:t>
            </a:r>
          </a:p>
          <a:p>
            <a:pPr marL="742950" lvl="1" indent="-285750">
              <a:buFont typeface="Arial" panose="020B0604020202020204" pitchFamily="34" charset="0"/>
              <a:buChar char="•"/>
            </a:pPr>
            <a:endParaRPr lang="en-US" dirty="0"/>
          </a:p>
          <a:p>
            <a:r>
              <a:rPr lang="en-IN" b="1" dirty="0" err="1"/>
              <a:t>Behavioral</a:t>
            </a:r>
            <a:r>
              <a:rPr lang="en-IN" b="1" dirty="0"/>
              <a:t> Patterns</a:t>
            </a:r>
          </a:p>
          <a:p>
            <a:pPr>
              <a:buFont typeface="Arial" panose="020B0604020202020204" pitchFamily="34" charset="0"/>
              <a:buChar char="•"/>
            </a:pPr>
            <a:r>
              <a:rPr lang="en-IN" b="1" dirty="0"/>
              <a:t>Focus:</a:t>
            </a:r>
            <a:r>
              <a:rPr lang="en-IN" dirty="0"/>
              <a:t> </a:t>
            </a:r>
            <a:r>
              <a:rPr lang="en-IN" b="1" dirty="0"/>
              <a:t>Manages communication</a:t>
            </a:r>
            <a:r>
              <a:rPr lang="en-IN" dirty="0"/>
              <a:t> between objects.</a:t>
            </a:r>
          </a:p>
          <a:p>
            <a:pPr>
              <a:buFont typeface="Arial" panose="020B0604020202020204" pitchFamily="34" charset="0"/>
              <a:buChar char="•"/>
            </a:pPr>
            <a:r>
              <a:rPr lang="en-IN" b="1" dirty="0"/>
              <a:t>Purpose:</a:t>
            </a:r>
            <a:r>
              <a:rPr lang="en-IN" dirty="0"/>
              <a:t> Ensures </a:t>
            </a:r>
            <a:r>
              <a:rPr lang="en-IN" b="1" dirty="0"/>
              <a:t>flexible, maintainable interactions</a:t>
            </a:r>
            <a:r>
              <a:rPr lang="en-IN" dirty="0"/>
              <a:t> between system components.</a:t>
            </a:r>
          </a:p>
          <a:p>
            <a:pPr>
              <a:buFont typeface="Arial" panose="020B0604020202020204" pitchFamily="34" charset="0"/>
              <a:buChar char="•"/>
            </a:pPr>
            <a:r>
              <a:rPr lang="en-IN" b="1" dirty="0"/>
              <a:t>Examples:</a:t>
            </a:r>
            <a:endParaRPr lang="en-IN" dirty="0"/>
          </a:p>
          <a:p>
            <a:pPr marL="742950" lvl="1" indent="-285750">
              <a:buFont typeface="Arial" panose="020B0604020202020204" pitchFamily="34" charset="0"/>
              <a:buChar char="•"/>
            </a:pPr>
            <a:r>
              <a:rPr lang="en-IN" dirty="0"/>
              <a:t>Observer</a:t>
            </a:r>
          </a:p>
          <a:p>
            <a:pPr marL="742950" lvl="1" indent="-285750">
              <a:buFont typeface="Arial" panose="020B0604020202020204" pitchFamily="34" charset="0"/>
              <a:buChar char="•"/>
            </a:pPr>
            <a:r>
              <a:rPr lang="en-IN" dirty="0"/>
              <a:t>Strategy</a:t>
            </a:r>
          </a:p>
          <a:p>
            <a:pPr marL="742950" lvl="1" indent="-285750">
              <a:buFont typeface="Arial" panose="020B0604020202020204" pitchFamily="34" charset="0"/>
              <a:buChar char="•"/>
            </a:pPr>
            <a:r>
              <a:rPr lang="en-IN" dirty="0"/>
              <a:t>Command</a:t>
            </a:r>
          </a:p>
          <a:p>
            <a:pPr lvl="1"/>
            <a:endParaRPr lang="en-US" dirty="0"/>
          </a:p>
        </p:txBody>
      </p:sp>
    </p:spTree>
    <p:extLst>
      <p:ext uri="{BB962C8B-B14F-4D97-AF65-F5344CB8AC3E}">
        <p14:creationId xmlns:p14="http://schemas.microsoft.com/office/powerpoint/2010/main" val="37883084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04A19D-FA35-8759-953F-F0B45ECF4D63}"/>
              </a:ext>
            </a:extLst>
          </p:cNvPr>
          <p:cNvSpPr txBox="1"/>
          <p:nvPr/>
        </p:nvSpPr>
        <p:spPr>
          <a:xfrm>
            <a:off x="685800" y="1143001"/>
            <a:ext cx="8583490" cy="1754326"/>
          </a:xfrm>
          <a:prstGeom prst="rect">
            <a:avLst/>
          </a:prstGeom>
          <a:noFill/>
        </p:spPr>
        <p:txBody>
          <a:bodyPr wrap="square">
            <a:spAutoFit/>
          </a:bodyPr>
          <a:lstStyle/>
          <a:p>
            <a:r>
              <a:rPr lang="en-US" b="1" dirty="0"/>
              <a:t>Conclusion</a:t>
            </a:r>
          </a:p>
          <a:p>
            <a:pPr>
              <a:buFont typeface="Arial" panose="020B0604020202020204" pitchFamily="34" charset="0"/>
              <a:buChar char="•"/>
            </a:pPr>
            <a:r>
              <a:rPr lang="en-US" b="1" dirty="0"/>
              <a:t>Design patterns simplify software development</a:t>
            </a:r>
            <a:r>
              <a:rPr lang="en-US" dirty="0"/>
              <a:t> by offering tested solutions.</a:t>
            </a:r>
          </a:p>
          <a:p>
            <a:pPr>
              <a:buFont typeface="Arial" panose="020B0604020202020204" pitchFamily="34" charset="0"/>
              <a:buChar char="•"/>
            </a:pPr>
            <a:r>
              <a:rPr lang="en-US" b="1" dirty="0"/>
              <a:t>Applying patterns</a:t>
            </a:r>
            <a:r>
              <a:rPr lang="en-US" dirty="0"/>
              <a:t> leads to </a:t>
            </a:r>
            <a:r>
              <a:rPr lang="en-US" b="1" dirty="0"/>
              <a:t>scalable, maintainable, and efficient</a:t>
            </a:r>
            <a:r>
              <a:rPr lang="en-US" dirty="0"/>
              <a:t> systems.</a:t>
            </a:r>
          </a:p>
          <a:p>
            <a:pPr>
              <a:buFont typeface="Arial" panose="020B0604020202020204" pitchFamily="34" charset="0"/>
              <a:buChar char="•"/>
            </a:pPr>
            <a:r>
              <a:rPr lang="en-US" b="1" dirty="0"/>
              <a:t>Recognizing generative vs. nongenerative patterns</a:t>
            </a:r>
            <a:r>
              <a:rPr lang="en-US" dirty="0"/>
              <a:t> helps in structuring better solutions.</a:t>
            </a:r>
          </a:p>
          <a:p>
            <a:pPr>
              <a:buFont typeface="Arial" panose="020B0604020202020204" pitchFamily="34" charset="0"/>
              <a:buChar char="•"/>
            </a:pPr>
            <a:r>
              <a:rPr lang="en-US" dirty="0"/>
              <a:t>The </a:t>
            </a:r>
            <a:r>
              <a:rPr lang="en-US" b="1" dirty="0"/>
              <a:t>Gang of Four's (</a:t>
            </a:r>
            <a:r>
              <a:rPr lang="en-US" b="1" dirty="0" err="1"/>
              <a:t>GoF</a:t>
            </a:r>
            <a:r>
              <a:rPr lang="en-US" b="1" dirty="0"/>
              <a:t>) creational, structural, and behavioral patterns</a:t>
            </a:r>
            <a:r>
              <a:rPr lang="en-US" dirty="0"/>
              <a:t> are widely used in software engineering.</a:t>
            </a:r>
          </a:p>
        </p:txBody>
      </p:sp>
    </p:spTree>
    <p:extLst>
      <p:ext uri="{BB962C8B-B14F-4D97-AF65-F5344CB8AC3E}">
        <p14:creationId xmlns:p14="http://schemas.microsoft.com/office/powerpoint/2010/main" val="12705221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730E5B-F6ED-4E44-A707-654231F2AEFC}"/>
              </a:ext>
            </a:extLst>
          </p:cNvPr>
          <p:cNvSpPr txBox="1"/>
          <p:nvPr/>
        </p:nvSpPr>
        <p:spPr>
          <a:xfrm>
            <a:off x="609600" y="990600"/>
            <a:ext cx="8659690" cy="4801314"/>
          </a:xfrm>
          <a:prstGeom prst="rect">
            <a:avLst/>
          </a:prstGeom>
          <a:noFill/>
        </p:spPr>
        <p:txBody>
          <a:bodyPr wrap="square">
            <a:spAutoFit/>
          </a:bodyPr>
          <a:lstStyle/>
          <a:p>
            <a:r>
              <a:rPr lang="en-US" b="1" dirty="0"/>
              <a:t>Frameworks</a:t>
            </a:r>
          </a:p>
          <a:p>
            <a:endParaRPr lang="en-US" b="1" dirty="0"/>
          </a:p>
          <a:p>
            <a:r>
              <a:rPr lang="en-US" b="1" dirty="0"/>
              <a:t>Definition of a Framework</a:t>
            </a:r>
          </a:p>
          <a:p>
            <a:pPr>
              <a:buFont typeface="Arial" panose="020B0604020202020204" pitchFamily="34" charset="0"/>
              <a:buChar char="•"/>
            </a:pPr>
            <a:r>
              <a:rPr lang="en-US" dirty="0"/>
              <a:t>A </a:t>
            </a:r>
            <a:r>
              <a:rPr lang="en-US" b="1" dirty="0"/>
              <a:t>framework</a:t>
            </a:r>
            <a:r>
              <a:rPr lang="en-US" dirty="0"/>
              <a:t> provides a </a:t>
            </a:r>
            <a:r>
              <a:rPr lang="en-US" b="1" dirty="0"/>
              <a:t>reusable skeletal infrastructure</a:t>
            </a:r>
            <a:r>
              <a:rPr lang="en-US" dirty="0"/>
              <a:t> for software development.</a:t>
            </a:r>
          </a:p>
          <a:p>
            <a:pPr>
              <a:buFont typeface="Arial" panose="020B0604020202020204" pitchFamily="34" charset="0"/>
              <a:buChar char="•"/>
            </a:pPr>
            <a:r>
              <a:rPr lang="en-US" dirty="0"/>
              <a:t>It serves as a </a:t>
            </a:r>
            <a:r>
              <a:rPr lang="en-US" b="1" dirty="0"/>
              <a:t>mini-architecture</a:t>
            </a:r>
            <a:r>
              <a:rPr lang="en-US" dirty="0"/>
              <a:t> for building applications.</a:t>
            </a:r>
          </a:p>
          <a:p>
            <a:pPr>
              <a:buFont typeface="Arial" panose="020B0604020202020204" pitchFamily="34" charset="0"/>
              <a:buChar char="•"/>
            </a:pPr>
            <a:r>
              <a:rPr lang="en-US" b="1" dirty="0"/>
              <a:t>Key Characteristics:</a:t>
            </a:r>
            <a:endParaRPr lang="en-US" dirty="0"/>
          </a:p>
          <a:p>
            <a:pPr marL="742950" lvl="1" indent="-285750">
              <a:buFont typeface="Arial" panose="020B0604020202020204" pitchFamily="34" charset="0"/>
              <a:buChar char="•"/>
            </a:pPr>
            <a:r>
              <a:rPr lang="en-US" dirty="0"/>
              <a:t>Defines a structure for a family of software abstractions.</a:t>
            </a:r>
          </a:p>
          <a:p>
            <a:pPr marL="742950" lvl="1" indent="-285750">
              <a:buFont typeface="Arial" panose="020B0604020202020204" pitchFamily="34" charset="0"/>
              <a:buChar char="•"/>
            </a:pPr>
            <a:r>
              <a:rPr lang="en-US" dirty="0"/>
              <a:t>Customizable </a:t>
            </a:r>
            <a:r>
              <a:rPr lang="en-US" b="1" dirty="0"/>
              <a:t>plug points</a:t>
            </a:r>
            <a:r>
              <a:rPr lang="en-US" dirty="0"/>
              <a:t> allow domain-specific functionality.</a:t>
            </a:r>
          </a:p>
          <a:p>
            <a:pPr marL="742950" lvl="1" indent="-285750">
              <a:buFont typeface="Arial" panose="020B0604020202020204" pitchFamily="34" charset="0"/>
              <a:buChar char="•"/>
            </a:pPr>
            <a:r>
              <a:rPr lang="en-US" dirty="0"/>
              <a:t>Collection of cooperating </a:t>
            </a:r>
            <a:r>
              <a:rPr lang="en-US" b="1" dirty="0"/>
              <a:t>classes and components</a:t>
            </a:r>
            <a:r>
              <a:rPr lang="en-US" dirty="0"/>
              <a:t>.</a:t>
            </a:r>
          </a:p>
          <a:p>
            <a:r>
              <a:rPr lang="en-US" b="1" dirty="0"/>
              <a:t>Skeletal Structure with Plug Points</a:t>
            </a:r>
          </a:p>
          <a:p>
            <a:pPr>
              <a:buFont typeface="Arial" panose="020B0604020202020204" pitchFamily="34" charset="0"/>
              <a:buChar char="•"/>
            </a:pPr>
            <a:r>
              <a:rPr lang="en-US" b="1" dirty="0"/>
              <a:t>Frameworks include predefined hooks/slots</a:t>
            </a:r>
            <a:r>
              <a:rPr lang="en-US" dirty="0"/>
              <a:t> for extending functionality.</a:t>
            </a:r>
          </a:p>
          <a:p>
            <a:pPr>
              <a:buFont typeface="Arial" panose="020B0604020202020204" pitchFamily="34" charset="0"/>
              <a:buChar char="•"/>
            </a:pPr>
            <a:r>
              <a:rPr lang="en-US" b="1" dirty="0"/>
              <a:t>Plug points</a:t>
            </a:r>
            <a:r>
              <a:rPr lang="en-US" dirty="0"/>
              <a:t> allow developers to insert domain-specific features </a:t>
            </a:r>
            <a:r>
              <a:rPr lang="en-US" b="1" dirty="0"/>
              <a:t>without modifying the core structure</a:t>
            </a:r>
            <a:r>
              <a:rPr lang="en-US" dirty="0"/>
              <a:t>.</a:t>
            </a:r>
          </a:p>
          <a:p>
            <a:pPr>
              <a:buFont typeface="Arial" panose="020B0604020202020204" pitchFamily="34" charset="0"/>
              <a:buChar char="•"/>
            </a:pPr>
            <a:r>
              <a:rPr lang="en-US" b="1" dirty="0"/>
              <a:t>Example:</a:t>
            </a:r>
            <a:endParaRPr lang="en-US" dirty="0"/>
          </a:p>
          <a:p>
            <a:pPr marL="742950" lvl="1" indent="-285750">
              <a:buFont typeface="Arial" panose="020B0604020202020204" pitchFamily="34" charset="0"/>
              <a:buChar char="•"/>
            </a:pPr>
            <a:r>
              <a:rPr lang="en-US" dirty="0"/>
              <a:t>Web frameworks like </a:t>
            </a:r>
            <a:r>
              <a:rPr lang="en-US" b="1" dirty="0"/>
              <a:t>Django, Angular, and React</a:t>
            </a:r>
            <a:r>
              <a:rPr lang="en-US" dirty="0"/>
              <a:t> provide a backbone with predefined structures, while developers plug in application-specific logic.</a:t>
            </a:r>
          </a:p>
          <a:p>
            <a:pPr lvl="1"/>
            <a:endParaRPr lang="en-US" dirty="0"/>
          </a:p>
        </p:txBody>
      </p:sp>
    </p:spTree>
    <p:extLst>
      <p:ext uri="{BB962C8B-B14F-4D97-AF65-F5344CB8AC3E}">
        <p14:creationId xmlns:p14="http://schemas.microsoft.com/office/powerpoint/2010/main" val="434831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1B06FC-B9BE-7F18-E7E1-C39BB88D6ACD}"/>
              </a:ext>
            </a:extLst>
          </p:cNvPr>
          <p:cNvSpPr txBox="1"/>
          <p:nvPr/>
        </p:nvSpPr>
        <p:spPr>
          <a:xfrm>
            <a:off x="533400" y="1066800"/>
            <a:ext cx="8735890" cy="3416320"/>
          </a:xfrm>
          <a:prstGeom prst="rect">
            <a:avLst/>
          </a:prstGeom>
          <a:noFill/>
        </p:spPr>
        <p:txBody>
          <a:bodyPr wrap="square">
            <a:spAutoFit/>
          </a:bodyPr>
          <a:lstStyle/>
          <a:p>
            <a:r>
              <a:rPr lang="en-US" b="1" dirty="0"/>
              <a:t>Difference Between Design Patterns and Frameworks</a:t>
            </a:r>
          </a:p>
          <a:p>
            <a:r>
              <a:rPr lang="en-US" b="1" dirty="0"/>
              <a:t>1. Abstraction Level</a:t>
            </a:r>
          </a:p>
          <a:p>
            <a:pPr>
              <a:buFont typeface="Arial" panose="020B0604020202020204" pitchFamily="34" charset="0"/>
              <a:buChar char="•"/>
            </a:pPr>
            <a:r>
              <a:rPr lang="en-US" b="1" dirty="0"/>
              <a:t>Design Patterns:</a:t>
            </a:r>
            <a:r>
              <a:rPr lang="en-US" dirty="0"/>
              <a:t> Abstract concepts that provide guidelines but do not enforce implementation.</a:t>
            </a:r>
          </a:p>
          <a:p>
            <a:pPr>
              <a:buFont typeface="Arial" panose="020B0604020202020204" pitchFamily="34" charset="0"/>
              <a:buChar char="•"/>
            </a:pPr>
            <a:r>
              <a:rPr lang="en-US" b="1" dirty="0"/>
              <a:t>Frameworks:</a:t>
            </a:r>
            <a:r>
              <a:rPr lang="en-US" dirty="0"/>
              <a:t> Concrete, executable structures that define how applications should be built.</a:t>
            </a:r>
          </a:p>
          <a:p>
            <a:r>
              <a:rPr lang="en-US" b="1" dirty="0"/>
              <a:t>2. Size and Scope</a:t>
            </a:r>
          </a:p>
          <a:p>
            <a:pPr>
              <a:buFont typeface="Arial" panose="020B0604020202020204" pitchFamily="34" charset="0"/>
              <a:buChar char="•"/>
            </a:pPr>
            <a:r>
              <a:rPr lang="en-US" b="1" dirty="0"/>
              <a:t>Design Patterns:</a:t>
            </a:r>
            <a:r>
              <a:rPr lang="en-US" dirty="0"/>
              <a:t> Solve small, specific design problems.</a:t>
            </a:r>
          </a:p>
          <a:p>
            <a:pPr>
              <a:buFont typeface="Arial" panose="020B0604020202020204" pitchFamily="34" charset="0"/>
              <a:buChar char="•"/>
            </a:pPr>
            <a:r>
              <a:rPr lang="en-US" b="1" dirty="0"/>
              <a:t>Frameworks:</a:t>
            </a:r>
            <a:r>
              <a:rPr lang="en-US" dirty="0"/>
              <a:t> Larger, more comprehensive solutions that define a system’s backbone.</a:t>
            </a:r>
          </a:p>
          <a:p>
            <a:r>
              <a:rPr lang="en-US" b="1" dirty="0"/>
              <a:t>3. Specialization</a:t>
            </a:r>
          </a:p>
          <a:p>
            <a:pPr>
              <a:buFont typeface="Arial" panose="020B0604020202020204" pitchFamily="34" charset="0"/>
              <a:buChar char="•"/>
            </a:pPr>
            <a:r>
              <a:rPr lang="en-US" b="1" dirty="0"/>
              <a:t>Design Patterns:</a:t>
            </a:r>
            <a:r>
              <a:rPr lang="en-US" dirty="0"/>
              <a:t> General-purpose, reusable in many contexts.</a:t>
            </a:r>
          </a:p>
          <a:p>
            <a:pPr>
              <a:buFont typeface="Arial" panose="020B0604020202020204" pitchFamily="34" charset="0"/>
              <a:buChar char="•"/>
            </a:pPr>
            <a:r>
              <a:rPr lang="en-US" b="1" dirty="0"/>
              <a:t>Frameworks:</a:t>
            </a:r>
            <a:r>
              <a:rPr lang="en-US" dirty="0"/>
              <a:t> Domain-specific, tailored for particular applications (e.g., web, AI, game development).</a:t>
            </a:r>
          </a:p>
        </p:txBody>
      </p:sp>
    </p:spTree>
    <p:extLst>
      <p:ext uri="{BB962C8B-B14F-4D97-AF65-F5344CB8AC3E}">
        <p14:creationId xmlns:p14="http://schemas.microsoft.com/office/powerpoint/2010/main" val="36297263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48D16D-C55A-AE77-1734-CCED72F80369}"/>
              </a:ext>
            </a:extLst>
          </p:cNvPr>
          <p:cNvSpPr txBox="1"/>
          <p:nvPr/>
        </p:nvSpPr>
        <p:spPr>
          <a:xfrm>
            <a:off x="609600" y="1524000"/>
            <a:ext cx="8659690" cy="1754326"/>
          </a:xfrm>
          <a:prstGeom prst="rect">
            <a:avLst/>
          </a:prstGeom>
          <a:noFill/>
        </p:spPr>
        <p:txBody>
          <a:bodyPr wrap="square">
            <a:spAutoFit/>
          </a:bodyPr>
          <a:lstStyle/>
          <a:p>
            <a:r>
              <a:rPr lang="en-US" b="1" dirty="0"/>
              <a:t>Effectiveness of Frameworks</a:t>
            </a:r>
          </a:p>
          <a:p>
            <a:pPr>
              <a:buFont typeface="Arial" panose="020B0604020202020204" pitchFamily="34" charset="0"/>
              <a:buChar char="•"/>
            </a:pPr>
            <a:r>
              <a:rPr lang="en-US" dirty="0"/>
              <a:t>Frameworks are most effective </a:t>
            </a:r>
            <a:r>
              <a:rPr lang="en-US" b="1" dirty="0"/>
              <a:t>when used as-is</a:t>
            </a:r>
            <a:r>
              <a:rPr lang="en-US" dirty="0"/>
              <a:t> without modifying the core structure.</a:t>
            </a:r>
          </a:p>
          <a:p>
            <a:pPr>
              <a:buFont typeface="Arial" panose="020B0604020202020204" pitchFamily="34" charset="0"/>
              <a:buChar char="•"/>
            </a:pPr>
            <a:r>
              <a:rPr lang="en-US" dirty="0"/>
              <a:t>Developers should integrate additional design elements through </a:t>
            </a:r>
            <a:r>
              <a:rPr lang="en-US" b="1" dirty="0"/>
              <a:t>plug points</a:t>
            </a:r>
            <a:r>
              <a:rPr lang="en-US" dirty="0"/>
              <a:t>.</a:t>
            </a:r>
          </a:p>
          <a:p>
            <a:pPr>
              <a:buFont typeface="Arial" panose="020B0604020202020204" pitchFamily="34" charset="0"/>
              <a:buChar char="•"/>
            </a:pPr>
            <a:r>
              <a:rPr lang="en-US" b="1" dirty="0"/>
              <a:t>Example:</a:t>
            </a:r>
            <a:endParaRPr lang="en-US" dirty="0"/>
          </a:p>
          <a:p>
            <a:pPr marL="742950" lvl="1" indent="-285750">
              <a:buFont typeface="Arial" panose="020B0604020202020204" pitchFamily="34" charset="0"/>
              <a:buChar char="•"/>
            </a:pPr>
            <a:r>
              <a:rPr lang="en-US" dirty="0"/>
              <a:t>A </a:t>
            </a:r>
            <a:r>
              <a:rPr lang="en-US" b="1" dirty="0"/>
              <a:t>mobile app framework (Flutter)</a:t>
            </a:r>
            <a:r>
              <a:rPr lang="en-US" dirty="0"/>
              <a:t> allows UI customization but maintains a fixed core architecture.</a:t>
            </a:r>
          </a:p>
        </p:txBody>
      </p:sp>
    </p:spTree>
    <p:extLst>
      <p:ext uri="{BB962C8B-B14F-4D97-AF65-F5344CB8AC3E}">
        <p14:creationId xmlns:p14="http://schemas.microsoft.com/office/powerpoint/2010/main" val="35718941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2519A5-C892-B2BC-CC7A-D5E43291E8B2}"/>
              </a:ext>
            </a:extLst>
          </p:cNvPr>
          <p:cNvSpPr txBox="1"/>
          <p:nvPr/>
        </p:nvSpPr>
        <p:spPr>
          <a:xfrm>
            <a:off x="762000" y="1143001"/>
            <a:ext cx="8507290" cy="2031325"/>
          </a:xfrm>
          <a:prstGeom prst="rect">
            <a:avLst/>
          </a:prstGeom>
          <a:noFill/>
        </p:spPr>
        <p:txBody>
          <a:bodyPr wrap="square">
            <a:spAutoFit/>
          </a:bodyPr>
          <a:lstStyle/>
          <a:p>
            <a:r>
              <a:rPr lang="en-IN" b="1" dirty="0"/>
              <a:t>Pattern-Based Software Design</a:t>
            </a:r>
          </a:p>
          <a:p>
            <a:endParaRPr lang="en-IN" b="1" dirty="0"/>
          </a:p>
          <a:p>
            <a:r>
              <a:rPr lang="en-IN" b="1" dirty="0"/>
              <a:t>Pattern Recognition in Design</a:t>
            </a:r>
          </a:p>
          <a:p>
            <a:pPr>
              <a:buFont typeface="Arial" panose="020B0604020202020204" pitchFamily="34" charset="0"/>
              <a:buChar char="•"/>
            </a:pPr>
            <a:r>
              <a:rPr lang="en-IN" b="1" dirty="0"/>
              <a:t>Great designers recognize patterns</a:t>
            </a:r>
            <a:r>
              <a:rPr lang="en-IN" dirty="0"/>
              <a:t> in problems and apply reusable solutions.</a:t>
            </a:r>
          </a:p>
          <a:p>
            <a:pPr>
              <a:buFont typeface="Arial" panose="020B0604020202020204" pitchFamily="34" charset="0"/>
              <a:buChar char="•"/>
            </a:pPr>
            <a:r>
              <a:rPr lang="en-IN" dirty="0"/>
              <a:t>Identifying recurring structures </a:t>
            </a:r>
            <a:r>
              <a:rPr lang="en-IN" b="1" dirty="0"/>
              <a:t>streamlines software development</a:t>
            </a:r>
            <a:r>
              <a:rPr lang="en-IN" dirty="0"/>
              <a:t>.</a:t>
            </a:r>
          </a:p>
          <a:p>
            <a:pPr>
              <a:buFont typeface="Arial" panose="020B0604020202020204" pitchFamily="34" charset="0"/>
              <a:buChar char="•"/>
            </a:pPr>
            <a:r>
              <a:rPr lang="en-IN" b="1" dirty="0"/>
              <a:t>Example:</a:t>
            </a:r>
            <a:endParaRPr lang="en-IN" dirty="0"/>
          </a:p>
          <a:p>
            <a:pPr marL="742950" lvl="1" indent="-285750">
              <a:buFont typeface="Arial" panose="020B0604020202020204" pitchFamily="34" charset="0"/>
              <a:buChar char="•"/>
            </a:pPr>
            <a:r>
              <a:rPr lang="en-IN" dirty="0"/>
              <a:t>Recognizing a need for </a:t>
            </a:r>
            <a:r>
              <a:rPr lang="en-IN" b="1" dirty="0"/>
              <a:t>data persistence</a:t>
            </a:r>
            <a:r>
              <a:rPr lang="en-IN" dirty="0"/>
              <a:t> → Applying the </a:t>
            </a:r>
            <a:r>
              <a:rPr lang="en-IN" b="1" dirty="0"/>
              <a:t>Repository Pattern</a:t>
            </a:r>
            <a:r>
              <a:rPr lang="en-IN" dirty="0"/>
              <a:t>.</a:t>
            </a:r>
          </a:p>
        </p:txBody>
      </p:sp>
    </p:spTree>
    <p:extLst>
      <p:ext uri="{BB962C8B-B14F-4D97-AF65-F5344CB8AC3E}">
        <p14:creationId xmlns:p14="http://schemas.microsoft.com/office/powerpoint/2010/main" val="33089567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C0B808-FACF-D9A3-CCE0-5C0F9D726A7A}"/>
              </a:ext>
            </a:extLst>
          </p:cNvPr>
          <p:cNvSpPr txBox="1"/>
          <p:nvPr/>
        </p:nvSpPr>
        <p:spPr>
          <a:xfrm>
            <a:off x="533400" y="1219200"/>
            <a:ext cx="8735890" cy="2308324"/>
          </a:xfrm>
          <a:prstGeom prst="rect">
            <a:avLst/>
          </a:prstGeom>
          <a:noFill/>
        </p:spPr>
        <p:txBody>
          <a:bodyPr wrap="square">
            <a:spAutoFit/>
          </a:bodyPr>
          <a:lstStyle/>
          <a:p>
            <a:r>
              <a:rPr lang="en-IN" b="1" dirty="0"/>
              <a:t>Pattern-Based Design in Software vs. Industrial Technology</a:t>
            </a:r>
          </a:p>
          <a:p>
            <a:pPr>
              <a:buFont typeface="Arial" panose="020B0604020202020204" pitchFamily="34" charset="0"/>
              <a:buChar char="•"/>
            </a:pPr>
            <a:r>
              <a:rPr lang="en-IN" b="1" dirty="0"/>
              <a:t>Pattern-based design is well-established</a:t>
            </a:r>
            <a:r>
              <a:rPr lang="en-IN" dirty="0"/>
              <a:t> in industries like:</a:t>
            </a:r>
          </a:p>
          <a:p>
            <a:pPr marL="742950" lvl="1" indent="-285750">
              <a:buFont typeface="Arial" panose="020B0604020202020204" pitchFamily="34" charset="0"/>
              <a:buChar char="•"/>
            </a:pPr>
            <a:r>
              <a:rPr lang="en-IN" dirty="0"/>
              <a:t>Automotive engineering 🚗</a:t>
            </a:r>
          </a:p>
          <a:p>
            <a:pPr marL="742950" lvl="1" indent="-285750">
              <a:buFont typeface="Arial" panose="020B0604020202020204" pitchFamily="34" charset="0"/>
              <a:buChar char="•"/>
            </a:pPr>
            <a:r>
              <a:rPr lang="en-IN" dirty="0"/>
              <a:t>Aerospace ✈️</a:t>
            </a:r>
          </a:p>
          <a:p>
            <a:pPr marL="742950" lvl="1" indent="-285750">
              <a:buFont typeface="Arial" panose="020B0604020202020204" pitchFamily="34" charset="0"/>
              <a:buChar char="•"/>
            </a:pPr>
            <a:r>
              <a:rPr lang="en-IN" dirty="0"/>
              <a:t>Machine tool manufacturing 🏭</a:t>
            </a:r>
          </a:p>
          <a:p>
            <a:pPr marL="742950" lvl="1" indent="-285750">
              <a:buFont typeface="Arial" panose="020B0604020202020204" pitchFamily="34" charset="0"/>
              <a:buChar char="•"/>
            </a:pPr>
            <a:r>
              <a:rPr lang="en-IN" dirty="0"/>
              <a:t>Robotics 🤖</a:t>
            </a:r>
          </a:p>
          <a:p>
            <a:pPr>
              <a:buFont typeface="Arial" panose="020B0604020202020204" pitchFamily="34" charset="0"/>
              <a:buChar char="•"/>
            </a:pPr>
            <a:r>
              <a:rPr lang="en-IN" b="1" dirty="0"/>
              <a:t>Software development is now adopting pattern-based design</a:t>
            </a:r>
            <a:r>
              <a:rPr lang="en-IN" dirty="0"/>
              <a:t> to enhance scalability, maintainability, and efficiency.</a:t>
            </a:r>
          </a:p>
        </p:txBody>
      </p:sp>
    </p:spTree>
    <p:extLst>
      <p:ext uri="{BB962C8B-B14F-4D97-AF65-F5344CB8AC3E}">
        <p14:creationId xmlns:p14="http://schemas.microsoft.com/office/powerpoint/2010/main" val="4934239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C30595-5D1B-B1B1-897F-304C6E40952F}"/>
              </a:ext>
            </a:extLst>
          </p:cNvPr>
          <p:cNvSpPr txBox="1"/>
          <p:nvPr/>
        </p:nvSpPr>
        <p:spPr>
          <a:xfrm>
            <a:off x="457200" y="1371600"/>
            <a:ext cx="8812090" cy="2308324"/>
          </a:xfrm>
          <a:prstGeom prst="rect">
            <a:avLst/>
          </a:prstGeom>
          <a:noFill/>
        </p:spPr>
        <p:txBody>
          <a:bodyPr wrap="square">
            <a:spAutoFit/>
          </a:bodyPr>
          <a:lstStyle/>
          <a:p>
            <a:r>
              <a:rPr lang="en-US" b="1" dirty="0"/>
              <a:t>Use of Existing Patterns</a:t>
            </a:r>
          </a:p>
          <a:p>
            <a:pPr>
              <a:buFont typeface="Arial" panose="020B0604020202020204" pitchFamily="34" charset="0"/>
              <a:buChar char="•"/>
            </a:pPr>
            <a:r>
              <a:rPr lang="en-US" b="1" dirty="0"/>
              <a:t>Developers should prioritize using established patterns</a:t>
            </a:r>
            <a:r>
              <a:rPr lang="en-US" dirty="0"/>
              <a:t> over inventing new ones.</a:t>
            </a:r>
          </a:p>
          <a:p>
            <a:pPr>
              <a:buFont typeface="Arial" panose="020B0604020202020204" pitchFamily="34" charset="0"/>
              <a:buChar char="•"/>
            </a:pPr>
            <a:r>
              <a:rPr lang="en-US" b="1" dirty="0"/>
              <a:t>Why?</a:t>
            </a:r>
            <a:endParaRPr lang="en-US" dirty="0"/>
          </a:p>
          <a:p>
            <a:pPr marL="742950" lvl="1" indent="-285750">
              <a:buFont typeface="Arial" panose="020B0604020202020204" pitchFamily="34" charset="0"/>
              <a:buChar char="•"/>
            </a:pPr>
            <a:r>
              <a:rPr lang="en-US" dirty="0"/>
              <a:t>Saves time ⏳</a:t>
            </a:r>
          </a:p>
          <a:p>
            <a:pPr marL="742950" lvl="1" indent="-285750">
              <a:buFont typeface="Arial" panose="020B0604020202020204" pitchFamily="34" charset="0"/>
              <a:buChar char="•"/>
            </a:pPr>
            <a:r>
              <a:rPr lang="en-US" dirty="0"/>
              <a:t>Ensures reliability ✅</a:t>
            </a:r>
          </a:p>
          <a:p>
            <a:pPr marL="742950" lvl="1" indent="-285750">
              <a:buFont typeface="Arial" panose="020B0604020202020204" pitchFamily="34" charset="0"/>
              <a:buChar char="•"/>
            </a:pPr>
            <a:r>
              <a:rPr lang="en-US" dirty="0"/>
              <a:t>Reduces risk 🚀</a:t>
            </a:r>
          </a:p>
          <a:p>
            <a:pPr>
              <a:buFont typeface="Arial" panose="020B0604020202020204" pitchFamily="34" charset="0"/>
              <a:buChar char="•"/>
            </a:pPr>
            <a:r>
              <a:rPr lang="en-US" b="1" dirty="0"/>
              <a:t>Example:</a:t>
            </a:r>
            <a:endParaRPr lang="en-US" dirty="0"/>
          </a:p>
          <a:p>
            <a:pPr marL="742950" lvl="1" indent="-285750">
              <a:buFont typeface="Arial" panose="020B0604020202020204" pitchFamily="34" charset="0"/>
              <a:buChar char="•"/>
            </a:pPr>
            <a:r>
              <a:rPr lang="en-US" dirty="0"/>
              <a:t>Instead of building a </a:t>
            </a:r>
            <a:r>
              <a:rPr lang="en-US" b="1" dirty="0"/>
              <a:t>custom event system</a:t>
            </a:r>
            <a:r>
              <a:rPr lang="en-US" dirty="0"/>
              <a:t>, use the </a:t>
            </a:r>
            <a:r>
              <a:rPr lang="en-US" b="1" dirty="0"/>
              <a:t>Observer Pattern</a:t>
            </a:r>
            <a:r>
              <a:rPr lang="en-US" dirty="0"/>
              <a:t>.</a:t>
            </a:r>
          </a:p>
        </p:txBody>
      </p:sp>
    </p:spTree>
    <p:extLst>
      <p:ext uri="{BB962C8B-B14F-4D97-AF65-F5344CB8AC3E}">
        <p14:creationId xmlns:p14="http://schemas.microsoft.com/office/powerpoint/2010/main" val="40787362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06AEA8-A1F2-8DFE-B7AE-42477605486C}"/>
              </a:ext>
            </a:extLst>
          </p:cNvPr>
          <p:cNvSpPr txBox="1"/>
          <p:nvPr/>
        </p:nvSpPr>
        <p:spPr>
          <a:xfrm>
            <a:off x="609600" y="1143000"/>
            <a:ext cx="8659690" cy="4524315"/>
          </a:xfrm>
          <a:prstGeom prst="rect">
            <a:avLst/>
          </a:prstGeom>
          <a:noFill/>
        </p:spPr>
        <p:txBody>
          <a:bodyPr wrap="square">
            <a:spAutoFit/>
          </a:bodyPr>
          <a:lstStyle/>
          <a:p>
            <a:r>
              <a:rPr lang="en-IN" b="1" dirty="0"/>
              <a:t>Pattern-Based Design in Context</a:t>
            </a:r>
          </a:p>
          <a:p>
            <a:r>
              <a:rPr lang="en-IN" b="1" dirty="0"/>
              <a:t>Slide 10: Pattern-Based Design Is Not Used in Isolation</a:t>
            </a:r>
          </a:p>
          <a:p>
            <a:pPr>
              <a:buFont typeface="Arial" panose="020B0604020202020204" pitchFamily="34" charset="0"/>
              <a:buChar char="•"/>
            </a:pPr>
            <a:r>
              <a:rPr lang="en-IN" dirty="0"/>
              <a:t>Works alongside:</a:t>
            </a:r>
          </a:p>
          <a:p>
            <a:pPr marL="742950" lvl="1" indent="-285750">
              <a:buFont typeface="Arial" panose="020B0604020202020204" pitchFamily="34" charset="0"/>
              <a:buChar char="•"/>
            </a:pPr>
            <a:r>
              <a:rPr lang="en-IN" b="1" dirty="0"/>
              <a:t>Architectural Design</a:t>
            </a:r>
            <a:r>
              <a:rPr lang="en-IN" dirty="0"/>
              <a:t> 🏗️</a:t>
            </a:r>
          </a:p>
          <a:p>
            <a:pPr marL="742950" lvl="1" indent="-285750">
              <a:buFont typeface="Arial" panose="020B0604020202020204" pitchFamily="34" charset="0"/>
              <a:buChar char="•"/>
            </a:pPr>
            <a:r>
              <a:rPr lang="en-IN" b="1" dirty="0"/>
              <a:t>Component-Level Design</a:t>
            </a:r>
            <a:r>
              <a:rPr lang="en-IN" dirty="0"/>
              <a:t> 🧩</a:t>
            </a:r>
          </a:p>
          <a:p>
            <a:pPr marL="742950" lvl="1" indent="-285750">
              <a:buFont typeface="Arial" panose="020B0604020202020204" pitchFamily="34" charset="0"/>
              <a:buChar char="•"/>
            </a:pPr>
            <a:r>
              <a:rPr lang="en-IN" b="1" dirty="0"/>
              <a:t>User Interface Design</a:t>
            </a:r>
            <a:r>
              <a:rPr lang="en-IN" dirty="0"/>
              <a:t> 🎨</a:t>
            </a:r>
          </a:p>
          <a:p>
            <a:pPr>
              <a:buFont typeface="Arial" panose="020B0604020202020204" pitchFamily="34" charset="0"/>
              <a:buChar char="•"/>
            </a:pPr>
            <a:r>
              <a:rPr lang="en-IN" dirty="0"/>
              <a:t>Interconnected with other software development methodologies.</a:t>
            </a:r>
          </a:p>
          <a:p>
            <a:pPr>
              <a:buFont typeface="Arial" panose="020B0604020202020204" pitchFamily="34" charset="0"/>
              <a:buChar char="•"/>
            </a:pPr>
            <a:endParaRPr lang="en-IN" dirty="0"/>
          </a:p>
          <a:p>
            <a:endParaRPr lang="en-IN" dirty="0"/>
          </a:p>
          <a:p>
            <a:r>
              <a:rPr lang="en-US" b="1" dirty="0"/>
              <a:t>Quality Guidelines and Fundamental Design Concepts</a:t>
            </a:r>
          </a:p>
          <a:p>
            <a:pPr>
              <a:buFont typeface="Arial" panose="020B0604020202020204" pitchFamily="34" charset="0"/>
              <a:buChar char="•"/>
            </a:pPr>
            <a:r>
              <a:rPr lang="en-US" dirty="0"/>
              <a:t>Design quality is influenced by:</a:t>
            </a:r>
          </a:p>
          <a:p>
            <a:pPr marL="742950" lvl="1" indent="-285750">
              <a:buFont typeface="Arial" panose="020B0604020202020204" pitchFamily="34" charset="0"/>
              <a:buChar char="•"/>
            </a:pPr>
            <a:r>
              <a:rPr lang="en-US" b="1" dirty="0"/>
              <a:t>Separation of Concerns</a:t>
            </a:r>
            <a:r>
              <a:rPr lang="en-US" dirty="0"/>
              <a:t> 🏛️</a:t>
            </a:r>
          </a:p>
          <a:p>
            <a:pPr marL="742950" lvl="1" indent="-285750">
              <a:buFont typeface="Arial" panose="020B0604020202020204" pitchFamily="34" charset="0"/>
              <a:buChar char="•"/>
            </a:pPr>
            <a:r>
              <a:rPr lang="en-US" b="1" dirty="0"/>
              <a:t>Stepwise Refinement</a:t>
            </a:r>
            <a:r>
              <a:rPr lang="en-US" dirty="0"/>
              <a:t> 🔍</a:t>
            </a:r>
          </a:p>
          <a:p>
            <a:pPr marL="742950" lvl="1" indent="-285750">
              <a:buFont typeface="Arial" panose="020B0604020202020204" pitchFamily="34" charset="0"/>
              <a:buChar char="•"/>
            </a:pPr>
            <a:r>
              <a:rPr lang="en-US" b="1" dirty="0"/>
              <a:t>Functional Independence</a:t>
            </a:r>
            <a:r>
              <a:rPr lang="en-US" dirty="0"/>
              <a:t> 🎯</a:t>
            </a:r>
          </a:p>
          <a:p>
            <a:pPr>
              <a:buFont typeface="Arial" panose="020B0604020202020204" pitchFamily="34" charset="0"/>
              <a:buChar char="•"/>
            </a:pPr>
            <a:r>
              <a:rPr lang="en-US" dirty="0"/>
              <a:t>Over time, </a:t>
            </a:r>
            <a:r>
              <a:rPr lang="en-US" b="1" dirty="0"/>
              <a:t>heuristics and best practices</a:t>
            </a:r>
            <a:r>
              <a:rPr lang="en-US" dirty="0"/>
              <a:t> have evolved to improve design efficiency.</a:t>
            </a:r>
          </a:p>
          <a:p>
            <a:endParaRPr lang="en-IN" dirty="0"/>
          </a:p>
        </p:txBody>
      </p:sp>
    </p:spTree>
    <p:extLst>
      <p:ext uri="{BB962C8B-B14F-4D97-AF65-F5344CB8AC3E}">
        <p14:creationId xmlns:p14="http://schemas.microsoft.com/office/powerpoint/2010/main" val="10888765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8E163B-C245-1DD9-BFEA-839A08E32084}"/>
              </a:ext>
            </a:extLst>
          </p:cNvPr>
          <p:cNvSpPr txBox="1"/>
          <p:nvPr/>
        </p:nvSpPr>
        <p:spPr>
          <a:xfrm>
            <a:off x="533400" y="1219200"/>
            <a:ext cx="8735890" cy="3693319"/>
          </a:xfrm>
          <a:prstGeom prst="rect">
            <a:avLst/>
          </a:prstGeom>
          <a:noFill/>
        </p:spPr>
        <p:txBody>
          <a:bodyPr wrap="square">
            <a:spAutoFit/>
          </a:bodyPr>
          <a:lstStyle/>
          <a:p>
            <a:r>
              <a:rPr lang="en-US" b="1" dirty="0"/>
              <a:t>The Role of Pattern-Based Design</a:t>
            </a:r>
          </a:p>
          <a:p>
            <a:pPr>
              <a:buFont typeface="Arial" panose="020B0604020202020204" pitchFamily="34" charset="0"/>
              <a:buChar char="•"/>
            </a:pPr>
            <a:r>
              <a:rPr lang="en-US" dirty="0"/>
              <a:t>Bridges the gap between </a:t>
            </a:r>
            <a:r>
              <a:rPr lang="en-US" b="1" dirty="0"/>
              <a:t>abstract requirements</a:t>
            </a:r>
            <a:r>
              <a:rPr lang="en-US" dirty="0"/>
              <a:t> and </a:t>
            </a:r>
            <a:r>
              <a:rPr lang="en-US" b="1" dirty="0"/>
              <a:t>concrete software designs</a:t>
            </a:r>
            <a:r>
              <a:rPr lang="en-US" dirty="0"/>
              <a:t>.</a:t>
            </a:r>
          </a:p>
          <a:p>
            <a:pPr>
              <a:buFont typeface="Arial" panose="020B0604020202020204" pitchFamily="34" charset="0"/>
              <a:buChar char="•"/>
            </a:pPr>
            <a:r>
              <a:rPr lang="en-US" b="1" dirty="0"/>
              <a:t>Requirements model</a:t>
            </a:r>
            <a:r>
              <a:rPr lang="en-US" dirty="0"/>
              <a:t> → Defines the problem.</a:t>
            </a:r>
          </a:p>
          <a:p>
            <a:pPr>
              <a:buFont typeface="Arial" panose="020B0604020202020204" pitchFamily="34" charset="0"/>
              <a:buChar char="•"/>
            </a:pPr>
            <a:r>
              <a:rPr lang="en-US" b="1" dirty="0"/>
              <a:t>Pattern-based design</a:t>
            </a:r>
            <a:r>
              <a:rPr lang="en-US" dirty="0"/>
              <a:t> → Provides practical solutions based on context.</a:t>
            </a:r>
          </a:p>
          <a:p>
            <a:pPr>
              <a:buFont typeface="Arial" panose="020B0604020202020204" pitchFamily="34" charset="0"/>
              <a:buChar char="•"/>
            </a:pPr>
            <a:endParaRPr lang="en-US" dirty="0"/>
          </a:p>
          <a:p>
            <a:r>
              <a:rPr lang="en-US" b="1" dirty="0"/>
              <a:t>Quality Attributes in Design</a:t>
            </a:r>
          </a:p>
          <a:p>
            <a:pPr>
              <a:buFont typeface="Arial" panose="020B0604020202020204" pitchFamily="34" charset="0"/>
              <a:buChar char="•"/>
            </a:pPr>
            <a:r>
              <a:rPr lang="en-US" b="1" dirty="0"/>
              <a:t>Design quality should align with requirements</a:t>
            </a:r>
            <a:r>
              <a:rPr lang="en-US" dirty="0"/>
              <a:t> from the requirements model.</a:t>
            </a:r>
          </a:p>
          <a:p>
            <a:pPr>
              <a:buFont typeface="Arial" panose="020B0604020202020204" pitchFamily="34" charset="0"/>
              <a:buChar char="•"/>
            </a:pPr>
            <a:r>
              <a:rPr lang="en-US" b="1" dirty="0"/>
              <a:t>Key Attributes:</a:t>
            </a:r>
            <a:endParaRPr lang="en-US" dirty="0"/>
          </a:p>
          <a:p>
            <a:pPr marL="742950" lvl="1" indent="-285750">
              <a:buFont typeface="Arial" panose="020B0604020202020204" pitchFamily="34" charset="0"/>
              <a:buChar char="•"/>
            </a:pPr>
            <a:r>
              <a:rPr lang="en-US" dirty="0"/>
              <a:t>Maintainability 🛠️</a:t>
            </a:r>
          </a:p>
          <a:p>
            <a:pPr marL="742950" lvl="1" indent="-285750">
              <a:buFont typeface="Arial" panose="020B0604020202020204" pitchFamily="34" charset="0"/>
              <a:buChar char="•"/>
            </a:pPr>
            <a:r>
              <a:rPr lang="en-US" dirty="0"/>
              <a:t>Scalability 📈</a:t>
            </a:r>
          </a:p>
          <a:p>
            <a:pPr marL="742950" lvl="1" indent="-285750">
              <a:buFont typeface="Arial" panose="020B0604020202020204" pitchFamily="34" charset="0"/>
              <a:buChar char="•"/>
            </a:pPr>
            <a:r>
              <a:rPr lang="en-US" dirty="0"/>
              <a:t>Performance ⚡</a:t>
            </a:r>
          </a:p>
          <a:p>
            <a:pPr marL="742950" lvl="1" indent="-285750">
              <a:buFont typeface="Arial" panose="020B0604020202020204" pitchFamily="34" charset="0"/>
              <a:buChar char="•"/>
            </a:pPr>
            <a:r>
              <a:rPr lang="en-US" dirty="0"/>
              <a:t>Security 🔒</a:t>
            </a:r>
          </a:p>
          <a:p>
            <a:endParaRPr lang="en-US" dirty="0"/>
          </a:p>
        </p:txBody>
      </p:sp>
    </p:spTree>
    <p:extLst>
      <p:ext uri="{BB962C8B-B14F-4D97-AF65-F5344CB8AC3E}">
        <p14:creationId xmlns:p14="http://schemas.microsoft.com/office/powerpoint/2010/main" val="12729663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B0F549-D913-92C2-0DF7-2A09490189AE}"/>
              </a:ext>
            </a:extLst>
          </p:cNvPr>
          <p:cNvSpPr txBox="1"/>
          <p:nvPr/>
        </p:nvSpPr>
        <p:spPr>
          <a:xfrm>
            <a:off x="304800" y="990600"/>
            <a:ext cx="8964490" cy="2031325"/>
          </a:xfrm>
          <a:prstGeom prst="rect">
            <a:avLst/>
          </a:prstGeom>
          <a:noFill/>
        </p:spPr>
        <p:txBody>
          <a:bodyPr wrap="square">
            <a:spAutoFit/>
          </a:bodyPr>
          <a:lstStyle/>
          <a:p>
            <a:r>
              <a:rPr lang="en-US" b="1" dirty="0"/>
              <a:t>Using Proven Techniques</a:t>
            </a:r>
          </a:p>
          <a:p>
            <a:pPr>
              <a:buFont typeface="Arial" panose="020B0604020202020204" pitchFamily="34" charset="0"/>
              <a:buChar char="•"/>
            </a:pPr>
            <a:r>
              <a:rPr lang="en-US" b="1" dirty="0"/>
              <a:t>When transforming abstract requirements into a concrete design:</a:t>
            </a:r>
            <a:endParaRPr lang="en-US" dirty="0"/>
          </a:p>
          <a:p>
            <a:pPr marL="742950" lvl="1" indent="-285750">
              <a:buFont typeface="Arial" panose="020B0604020202020204" pitchFamily="34" charset="0"/>
              <a:buChar char="•"/>
            </a:pPr>
            <a:r>
              <a:rPr lang="en-US" dirty="0"/>
              <a:t>Use </a:t>
            </a:r>
            <a:r>
              <a:rPr lang="en-US" b="1" dirty="0"/>
              <a:t>proven</a:t>
            </a:r>
            <a:r>
              <a:rPr lang="en-US" dirty="0"/>
              <a:t> architectural, component, and interface design techniques.</a:t>
            </a:r>
          </a:p>
          <a:p>
            <a:pPr marL="742950" lvl="1" indent="-285750">
              <a:buFont typeface="Arial" panose="020B0604020202020204" pitchFamily="34" charset="0"/>
              <a:buChar char="•"/>
            </a:pPr>
            <a:r>
              <a:rPr lang="en-US" b="1" dirty="0"/>
              <a:t>If a pattern exists, apply it</a:t>
            </a:r>
            <a:r>
              <a:rPr lang="en-US" dirty="0"/>
              <a:t> instead of reinventing a new solution.</a:t>
            </a:r>
          </a:p>
          <a:p>
            <a:pPr>
              <a:buFont typeface="Arial" panose="020B0604020202020204" pitchFamily="34" charset="0"/>
              <a:buChar char="•"/>
            </a:pPr>
            <a:r>
              <a:rPr lang="en-US" b="1" dirty="0"/>
              <a:t>Example:</a:t>
            </a:r>
            <a:endParaRPr lang="en-US" dirty="0"/>
          </a:p>
          <a:p>
            <a:pPr marL="742950" lvl="1" indent="-285750">
              <a:buFont typeface="Arial" panose="020B0604020202020204" pitchFamily="34" charset="0"/>
              <a:buChar char="•"/>
            </a:pPr>
            <a:r>
              <a:rPr lang="en-US" dirty="0"/>
              <a:t>Instead of building a </a:t>
            </a:r>
            <a:r>
              <a:rPr lang="en-US" b="1" dirty="0"/>
              <a:t>custom caching solution</a:t>
            </a:r>
            <a:r>
              <a:rPr lang="en-US" dirty="0"/>
              <a:t>, use the </a:t>
            </a:r>
            <a:r>
              <a:rPr lang="en-US" b="1" dirty="0"/>
              <a:t>Decorator Pattern</a:t>
            </a:r>
            <a:r>
              <a:rPr lang="en-US" dirty="0"/>
              <a:t> to enhance existing functionality.</a:t>
            </a:r>
          </a:p>
        </p:txBody>
      </p:sp>
    </p:spTree>
    <p:extLst>
      <p:ext uri="{BB962C8B-B14F-4D97-AF65-F5344CB8AC3E}">
        <p14:creationId xmlns:p14="http://schemas.microsoft.com/office/powerpoint/2010/main" val="41282028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AB1141-5BB3-84CD-E186-FB951A9D3EFA}"/>
              </a:ext>
            </a:extLst>
          </p:cNvPr>
          <p:cNvSpPr txBox="1"/>
          <p:nvPr/>
        </p:nvSpPr>
        <p:spPr>
          <a:xfrm>
            <a:off x="642205" y="1037272"/>
            <a:ext cx="8812090" cy="1477328"/>
          </a:xfrm>
          <a:prstGeom prst="rect">
            <a:avLst/>
          </a:prstGeom>
          <a:noFill/>
        </p:spPr>
        <p:txBody>
          <a:bodyPr wrap="square">
            <a:spAutoFit/>
          </a:bodyPr>
          <a:lstStyle/>
          <a:p>
            <a:r>
              <a:rPr lang="en-US" b="1" dirty="0"/>
              <a:t>Diagram – Pattern-Based Design in Context (FIGURE 12.1)</a:t>
            </a:r>
          </a:p>
          <a:p>
            <a:pPr>
              <a:buFont typeface="Arial" panose="020B0604020202020204" pitchFamily="34" charset="0"/>
              <a:buChar char="•"/>
            </a:pPr>
            <a:r>
              <a:rPr lang="en-US" b="1" dirty="0"/>
              <a:t>Visual representation of pattern-based design and its interaction with other design techniques.</a:t>
            </a:r>
          </a:p>
          <a:p>
            <a:pPr>
              <a:buFont typeface="Arial" panose="020B0604020202020204" pitchFamily="34" charset="0"/>
              <a:buChar char="•"/>
            </a:pPr>
            <a:endParaRPr lang="en-US" b="1" dirty="0"/>
          </a:p>
          <a:p>
            <a:pPr>
              <a:buFont typeface="Arial" panose="020B0604020202020204" pitchFamily="34" charset="0"/>
              <a:buChar char="•"/>
            </a:pPr>
            <a:endParaRPr lang="en-US" dirty="0"/>
          </a:p>
        </p:txBody>
      </p:sp>
      <p:pic>
        <p:nvPicPr>
          <p:cNvPr id="19458" name="Picture 1">
            <a:extLst>
              <a:ext uri="{FF2B5EF4-FFF2-40B4-BE49-F238E27FC236}">
                <a16:creationId xmlns:a16="http://schemas.microsoft.com/office/drawing/2014/main" id="{30F66AB2-CA10-DF94-D20F-CF6A063E71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999" y="1600200"/>
            <a:ext cx="5715001"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2235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0A6048-BC99-2B8F-70EB-6B39E12BC388}"/>
              </a:ext>
            </a:extLst>
          </p:cNvPr>
          <p:cNvSpPr txBox="1"/>
          <p:nvPr/>
        </p:nvSpPr>
        <p:spPr>
          <a:xfrm>
            <a:off x="381000" y="1219200"/>
            <a:ext cx="8888290" cy="4616648"/>
          </a:xfrm>
          <a:prstGeom prst="rect">
            <a:avLst/>
          </a:prstGeom>
          <a:noFill/>
        </p:spPr>
        <p:txBody>
          <a:bodyPr wrap="square">
            <a:spAutoFit/>
          </a:bodyPr>
          <a:lstStyle/>
          <a:p>
            <a:r>
              <a:rPr lang="en-IN" sz="2400" b="1" dirty="0">
                <a:effectLst/>
                <a:latin typeface="Calibri" panose="020F0502020204030204" pitchFamily="34" charset="0"/>
                <a:ea typeface="Times New Roman" panose="02020603050405020304" pitchFamily="18" charset="0"/>
                <a:cs typeface="Times New Roman" panose="02020603050405020304" pitchFamily="18" charset="0"/>
              </a:rPr>
              <a:t>Thinking in Patterns</a:t>
            </a:r>
          </a:p>
          <a:p>
            <a:endParaRPr lang="en-US" b="1" dirty="0"/>
          </a:p>
          <a:p>
            <a:pPr>
              <a:buFont typeface="Arial" panose="020B0604020202020204" pitchFamily="34" charset="0"/>
              <a:buChar char="•"/>
            </a:pPr>
            <a:r>
              <a:rPr lang="en-US" b="1" dirty="0"/>
              <a:t>Patterns bring a new way of thinking</a:t>
            </a:r>
            <a:r>
              <a:rPr lang="en-US" dirty="0"/>
              <a:t> in software design.</a:t>
            </a:r>
          </a:p>
          <a:p>
            <a:pPr>
              <a:buFont typeface="Arial" panose="020B0604020202020204" pitchFamily="34" charset="0"/>
              <a:buChar char="•"/>
            </a:pPr>
            <a:r>
              <a:rPr lang="en-US" b="1" dirty="0" err="1"/>
              <a:t>Shalloway</a:t>
            </a:r>
            <a:r>
              <a:rPr lang="en-US" b="1" dirty="0"/>
              <a:t> &amp; Trott's perspective:</a:t>
            </a:r>
            <a:endParaRPr lang="en-US" dirty="0"/>
          </a:p>
          <a:p>
            <a:pPr marL="742950" lvl="1" indent="-285750">
              <a:buFont typeface="Arial" panose="020B0604020202020204" pitchFamily="34" charset="0"/>
              <a:buChar char="•"/>
            </a:pPr>
            <a:r>
              <a:rPr lang="en-US" dirty="0"/>
              <a:t>Good software design is </a:t>
            </a:r>
            <a:r>
              <a:rPr lang="en-US" b="1" dirty="0"/>
              <a:t>not</a:t>
            </a:r>
            <a:r>
              <a:rPr lang="en-US" dirty="0"/>
              <a:t> about assembling independent parts.</a:t>
            </a:r>
          </a:p>
          <a:p>
            <a:pPr marL="742950" lvl="1" indent="-285750">
              <a:buFont typeface="Arial" panose="020B0604020202020204" pitchFamily="34" charset="0"/>
              <a:buChar char="•"/>
            </a:pPr>
            <a:r>
              <a:rPr lang="en-US" dirty="0"/>
              <a:t>The </a:t>
            </a:r>
            <a:r>
              <a:rPr lang="en-US" b="1" dirty="0"/>
              <a:t>big picture matters</a:t>
            </a:r>
            <a:r>
              <a:rPr lang="en-US" dirty="0"/>
              <a:t>—design emerges from a hierarchy of problems.</a:t>
            </a:r>
          </a:p>
          <a:p>
            <a:pPr>
              <a:buFont typeface="Arial" panose="020B0604020202020204" pitchFamily="34" charset="0"/>
              <a:buChar char="•"/>
            </a:pPr>
            <a:r>
              <a:rPr lang="en-US" b="1" dirty="0"/>
              <a:t>Key idea:</a:t>
            </a:r>
            <a:r>
              <a:rPr lang="en-US" dirty="0"/>
              <a:t> Patterns exist at multiple levels and shape the overall system.</a:t>
            </a:r>
          </a:p>
          <a:p>
            <a:pPr>
              <a:buFont typeface="Arial" panose="020B0604020202020204" pitchFamily="34" charset="0"/>
              <a:buChar char="•"/>
            </a:pPr>
            <a:endParaRPr lang="en-US" dirty="0"/>
          </a:p>
          <a:p>
            <a:r>
              <a:rPr lang="en-US" b="1" dirty="0"/>
              <a:t>Understanding the Big Picture</a:t>
            </a:r>
          </a:p>
          <a:p>
            <a:pPr>
              <a:buFont typeface="Arial" panose="020B0604020202020204" pitchFamily="34" charset="0"/>
              <a:buChar char="•"/>
            </a:pPr>
            <a:r>
              <a:rPr lang="en-US" b="1" dirty="0"/>
              <a:t>Context drives design choices.</a:t>
            </a:r>
            <a:endParaRPr lang="en-US" dirty="0"/>
          </a:p>
          <a:p>
            <a:pPr>
              <a:buFont typeface="Arial" panose="020B0604020202020204" pitchFamily="34" charset="0"/>
              <a:buChar char="•"/>
            </a:pPr>
            <a:r>
              <a:rPr lang="en-US" dirty="0"/>
              <a:t>Start by evaluating:</a:t>
            </a:r>
          </a:p>
          <a:p>
            <a:pPr marL="742950" lvl="1" indent="-285750">
              <a:buFont typeface="Arial" panose="020B0604020202020204" pitchFamily="34" charset="0"/>
              <a:buChar char="•"/>
            </a:pPr>
            <a:r>
              <a:rPr lang="en-US" b="1" dirty="0"/>
              <a:t>Global system problems</a:t>
            </a:r>
            <a:r>
              <a:rPr lang="en-US" dirty="0"/>
              <a:t> 🏗️</a:t>
            </a:r>
          </a:p>
          <a:p>
            <a:pPr marL="742950" lvl="1" indent="-285750">
              <a:buFont typeface="Arial" panose="020B0604020202020204" pitchFamily="34" charset="0"/>
              <a:buChar char="•"/>
            </a:pPr>
            <a:r>
              <a:rPr lang="en-US" b="1" dirty="0"/>
              <a:t>Feature-specific issues</a:t>
            </a:r>
            <a:r>
              <a:rPr lang="en-US" dirty="0"/>
              <a:t> ⚙️</a:t>
            </a:r>
          </a:p>
          <a:p>
            <a:pPr marL="742950" lvl="1" indent="-285750">
              <a:buFont typeface="Arial" panose="020B0604020202020204" pitchFamily="34" charset="0"/>
              <a:buChar char="•"/>
            </a:pPr>
            <a:r>
              <a:rPr lang="en-US" b="1" dirty="0"/>
              <a:t>Forces that influence design decisions</a:t>
            </a:r>
            <a:r>
              <a:rPr lang="en-US" dirty="0"/>
              <a:t> 🎯</a:t>
            </a:r>
          </a:p>
          <a:p>
            <a:pPr>
              <a:buFont typeface="Arial" panose="020B0604020202020204" pitchFamily="34" charset="0"/>
              <a:buChar char="•"/>
            </a:pPr>
            <a:r>
              <a:rPr lang="en-US" b="1" dirty="0"/>
              <a:t>The requirements model should communicate this clearly.</a:t>
            </a:r>
            <a:endParaRPr lang="en-US" dirty="0"/>
          </a:p>
          <a:p>
            <a:endParaRPr lang="en-US" dirty="0"/>
          </a:p>
        </p:txBody>
      </p:sp>
    </p:spTree>
    <p:extLst>
      <p:ext uri="{BB962C8B-B14F-4D97-AF65-F5344CB8AC3E}">
        <p14:creationId xmlns:p14="http://schemas.microsoft.com/office/powerpoint/2010/main" val="6709416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A7650A-581B-355A-F97F-F74B9CB9A573}"/>
              </a:ext>
            </a:extLst>
          </p:cNvPr>
          <p:cNvSpPr txBox="1"/>
          <p:nvPr/>
        </p:nvSpPr>
        <p:spPr>
          <a:xfrm>
            <a:off x="914400" y="1143000"/>
            <a:ext cx="8354890" cy="3693319"/>
          </a:xfrm>
          <a:prstGeom prst="rect">
            <a:avLst/>
          </a:prstGeom>
          <a:noFill/>
        </p:spPr>
        <p:txBody>
          <a:bodyPr wrap="square">
            <a:spAutoFit/>
          </a:bodyPr>
          <a:lstStyle/>
          <a:p>
            <a:r>
              <a:rPr lang="en-US" b="1" dirty="0"/>
              <a:t>Thinking in Patterns – The Approach</a:t>
            </a:r>
          </a:p>
          <a:p>
            <a:r>
              <a:rPr lang="en-US" dirty="0"/>
              <a:t>1️⃣ </a:t>
            </a:r>
            <a:r>
              <a:rPr lang="en-US" b="1" dirty="0"/>
              <a:t>Understand the Big Picture</a:t>
            </a:r>
            <a:r>
              <a:rPr lang="en-US" dirty="0"/>
              <a:t> 🏞️</a:t>
            </a:r>
          </a:p>
          <a:p>
            <a:pPr>
              <a:buFont typeface="Arial" panose="020B0604020202020204" pitchFamily="34" charset="0"/>
              <a:buChar char="•"/>
            </a:pPr>
            <a:r>
              <a:rPr lang="en-US" dirty="0"/>
              <a:t>Grasp the </a:t>
            </a:r>
            <a:r>
              <a:rPr lang="en-US" b="1" dirty="0"/>
              <a:t>context and scope</a:t>
            </a:r>
            <a:r>
              <a:rPr lang="en-US" dirty="0"/>
              <a:t> of the software.</a:t>
            </a:r>
            <a:br>
              <a:rPr lang="en-US" dirty="0"/>
            </a:br>
            <a:r>
              <a:rPr lang="en-US" dirty="0"/>
              <a:t>2️⃣ </a:t>
            </a:r>
            <a:r>
              <a:rPr lang="en-US" b="1" dirty="0"/>
              <a:t>Extract High-Level Patterns</a:t>
            </a:r>
            <a:r>
              <a:rPr lang="en-US" dirty="0"/>
              <a:t> 🔍</a:t>
            </a:r>
          </a:p>
          <a:p>
            <a:pPr>
              <a:buFont typeface="Arial" panose="020B0604020202020204" pitchFamily="34" charset="0"/>
              <a:buChar char="•"/>
            </a:pPr>
            <a:r>
              <a:rPr lang="en-US" dirty="0"/>
              <a:t>Identify patterns </a:t>
            </a:r>
            <a:r>
              <a:rPr lang="en-US" b="1" dirty="0"/>
              <a:t>at the architecture level</a:t>
            </a:r>
            <a:r>
              <a:rPr lang="en-US" dirty="0"/>
              <a:t>.</a:t>
            </a:r>
            <a:br>
              <a:rPr lang="en-US" dirty="0"/>
            </a:br>
            <a:r>
              <a:rPr lang="en-US" dirty="0"/>
              <a:t>3️⃣ </a:t>
            </a:r>
            <a:r>
              <a:rPr lang="en-US" b="1" dirty="0"/>
              <a:t>Start with Big Picture Patterns</a:t>
            </a:r>
            <a:r>
              <a:rPr lang="en-US" dirty="0"/>
              <a:t> 🏗️</a:t>
            </a:r>
          </a:p>
          <a:p>
            <a:pPr>
              <a:buFont typeface="Arial" panose="020B0604020202020204" pitchFamily="34" charset="0"/>
              <a:buChar char="•"/>
            </a:pPr>
            <a:r>
              <a:rPr lang="en-US" dirty="0"/>
              <a:t>Establish the </a:t>
            </a:r>
            <a:r>
              <a:rPr lang="en-US" b="1" dirty="0"/>
              <a:t>foundation first</a:t>
            </a:r>
            <a:r>
              <a:rPr lang="en-US" dirty="0"/>
              <a:t>.</a:t>
            </a:r>
            <a:br>
              <a:rPr lang="en-US" dirty="0"/>
            </a:br>
            <a:r>
              <a:rPr lang="en-US" dirty="0"/>
              <a:t>4️⃣ </a:t>
            </a:r>
            <a:r>
              <a:rPr lang="en-US" b="1" dirty="0"/>
              <a:t>Work Inward</a:t>
            </a:r>
            <a:r>
              <a:rPr lang="en-US" dirty="0"/>
              <a:t> 🔄</a:t>
            </a:r>
          </a:p>
          <a:p>
            <a:pPr>
              <a:buFont typeface="Arial" panose="020B0604020202020204" pitchFamily="34" charset="0"/>
              <a:buChar char="•"/>
            </a:pPr>
            <a:r>
              <a:rPr lang="en-US" dirty="0"/>
              <a:t>Integrate </a:t>
            </a:r>
            <a:r>
              <a:rPr lang="en-US" b="1" dirty="0"/>
              <a:t>component and interface-level patterns</a:t>
            </a:r>
            <a:r>
              <a:rPr lang="en-US" dirty="0"/>
              <a:t>.</a:t>
            </a:r>
            <a:br>
              <a:rPr lang="en-US" dirty="0"/>
            </a:br>
            <a:r>
              <a:rPr lang="en-US" dirty="0"/>
              <a:t>5️⃣ </a:t>
            </a:r>
            <a:r>
              <a:rPr lang="en-US" b="1" dirty="0"/>
              <a:t>Repeat the Process</a:t>
            </a:r>
            <a:r>
              <a:rPr lang="en-US" dirty="0"/>
              <a:t> 🔁</a:t>
            </a:r>
          </a:p>
          <a:p>
            <a:pPr>
              <a:buFont typeface="Arial" panose="020B0604020202020204" pitchFamily="34" charset="0"/>
              <a:buChar char="•"/>
            </a:pPr>
            <a:r>
              <a:rPr lang="en-US" dirty="0"/>
              <a:t>Iterate until the </a:t>
            </a:r>
            <a:r>
              <a:rPr lang="en-US" b="1" dirty="0"/>
              <a:t>entire design is structured</a:t>
            </a:r>
            <a:r>
              <a:rPr lang="en-US" dirty="0"/>
              <a:t>.</a:t>
            </a:r>
            <a:br>
              <a:rPr lang="en-US" dirty="0"/>
            </a:br>
            <a:r>
              <a:rPr lang="en-US" dirty="0"/>
              <a:t>6️⃣ </a:t>
            </a:r>
            <a:r>
              <a:rPr lang="en-US" b="1" dirty="0"/>
              <a:t>Adapt Patterns</a:t>
            </a:r>
            <a:r>
              <a:rPr lang="en-US" dirty="0"/>
              <a:t> 🛠️</a:t>
            </a:r>
          </a:p>
          <a:p>
            <a:pPr>
              <a:buFont typeface="Arial" panose="020B0604020202020204" pitchFamily="34" charset="0"/>
              <a:buChar char="•"/>
            </a:pPr>
            <a:r>
              <a:rPr lang="en-US" dirty="0"/>
              <a:t>Adjust existing patterns to fit the </a:t>
            </a:r>
            <a:r>
              <a:rPr lang="en-US" b="1" dirty="0"/>
              <a:t>specific needs</a:t>
            </a:r>
            <a:r>
              <a:rPr lang="en-US" dirty="0"/>
              <a:t> of the software.</a:t>
            </a:r>
          </a:p>
        </p:txBody>
      </p:sp>
    </p:spTree>
    <p:extLst>
      <p:ext uri="{BB962C8B-B14F-4D97-AF65-F5344CB8AC3E}">
        <p14:creationId xmlns:p14="http://schemas.microsoft.com/office/powerpoint/2010/main" val="13821573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15898C-239A-9728-9BB4-62D55DE12758}"/>
              </a:ext>
            </a:extLst>
          </p:cNvPr>
          <p:cNvSpPr txBox="1"/>
          <p:nvPr/>
        </p:nvSpPr>
        <p:spPr>
          <a:xfrm>
            <a:off x="609600" y="1066800"/>
            <a:ext cx="8659690" cy="3970318"/>
          </a:xfrm>
          <a:prstGeom prst="rect">
            <a:avLst/>
          </a:prstGeom>
          <a:noFill/>
        </p:spPr>
        <p:txBody>
          <a:bodyPr wrap="square">
            <a:spAutoFit/>
          </a:bodyPr>
          <a:lstStyle/>
          <a:p>
            <a:r>
              <a:rPr lang="en-IN" b="1" dirty="0"/>
              <a:t>Key Insights About Patterns</a:t>
            </a:r>
          </a:p>
          <a:p>
            <a:r>
              <a:rPr lang="en-IN" dirty="0"/>
              <a:t>💡 </a:t>
            </a:r>
            <a:r>
              <a:rPr lang="en-IN" b="1" dirty="0"/>
              <a:t>Patterns Are Not Independent</a:t>
            </a:r>
            <a:endParaRPr lang="en-IN" dirty="0"/>
          </a:p>
          <a:p>
            <a:pPr>
              <a:buFont typeface="Arial" panose="020B0604020202020204" pitchFamily="34" charset="0"/>
              <a:buChar char="•"/>
            </a:pPr>
            <a:r>
              <a:rPr lang="en-IN" dirty="0"/>
              <a:t>Higher-level patterns influence </a:t>
            </a:r>
            <a:r>
              <a:rPr lang="en-IN" b="1" dirty="0"/>
              <a:t>lower-level design choices</a:t>
            </a:r>
            <a:r>
              <a:rPr lang="en-IN" dirty="0"/>
              <a:t>.</a:t>
            </a:r>
          </a:p>
          <a:p>
            <a:r>
              <a:rPr lang="en-IN" dirty="0"/>
              <a:t>🤝 </a:t>
            </a:r>
            <a:r>
              <a:rPr lang="en-IN" b="1" dirty="0"/>
              <a:t>Patterns Collaborate</a:t>
            </a:r>
            <a:endParaRPr lang="en-IN" dirty="0"/>
          </a:p>
          <a:p>
            <a:pPr>
              <a:buFont typeface="Arial" panose="020B0604020202020204" pitchFamily="34" charset="0"/>
              <a:buChar char="•"/>
            </a:pPr>
            <a:r>
              <a:rPr lang="en-IN" dirty="0"/>
              <a:t>Architectural patterns shape </a:t>
            </a:r>
            <a:r>
              <a:rPr lang="en-IN" b="1" dirty="0"/>
              <a:t>component and interface patterns</a:t>
            </a:r>
            <a:r>
              <a:rPr lang="en-IN" dirty="0"/>
              <a:t>.</a:t>
            </a:r>
          </a:p>
          <a:p>
            <a:pPr>
              <a:buFont typeface="Arial" panose="020B0604020202020204" pitchFamily="34" charset="0"/>
              <a:buChar char="•"/>
            </a:pPr>
            <a:r>
              <a:rPr lang="en-IN" dirty="0"/>
              <a:t>Example: An interface design pattern may require </a:t>
            </a:r>
            <a:r>
              <a:rPr lang="en-IN" b="1" dirty="0"/>
              <a:t>input validation patterns</a:t>
            </a:r>
            <a:r>
              <a:rPr lang="en-IN" dirty="0"/>
              <a:t>.</a:t>
            </a:r>
          </a:p>
          <a:p>
            <a:pPr>
              <a:buFont typeface="Arial" panose="020B0604020202020204" pitchFamily="34" charset="0"/>
              <a:buChar char="•"/>
            </a:pPr>
            <a:endParaRPr lang="en-IN" dirty="0"/>
          </a:p>
          <a:p>
            <a:r>
              <a:rPr lang="en-IN" b="1" dirty="0"/>
              <a:t>Example – SafeHomeAssured.com WebApp</a:t>
            </a:r>
          </a:p>
          <a:p>
            <a:pPr>
              <a:buFont typeface="Arial" panose="020B0604020202020204" pitchFamily="34" charset="0"/>
              <a:buChar char="•"/>
            </a:pPr>
            <a:r>
              <a:rPr lang="en-IN" dirty="0"/>
              <a:t>The </a:t>
            </a:r>
            <a:r>
              <a:rPr lang="en-IN" b="1" dirty="0"/>
              <a:t>SafeHomeAssured.com WebApp</a:t>
            </a:r>
            <a:r>
              <a:rPr lang="en-IN" dirty="0"/>
              <a:t> must solve:</a:t>
            </a:r>
            <a:br>
              <a:rPr lang="en-IN" dirty="0"/>
            </a:br>
            <a:r>
              <a:rPr lang="en-IN" dirty="0"/>
              <a:t>✅ Providing information on </a:t>
            </a:r>
            <a:r>
              <a:rPr lang="en-IN" dirty="0" err="1"/>
              <a:t>SafeHome</a:t>
            </a:r>
            <a:r>
              <a:rPr lang="en-IN" dirty="0"/>
              <a:t> products</a:t>
            </a:r>
            <a:br>
              <a:rPr lang="en-IN" dirty="0"/>
            </a:br>
            <a:r>
              <a:rPr lang="en-IN" dirty="0"/>
              <a:t>✅ Selling </a:t>
            </a:r>
            <a:r>
              <a:rPr lang="en-IN" dirty="0" err="1"/>
              <a:t>SafeHome</a:t>
            </a:r>
            <a:r>
              <a:rPr lang="en-IN" dirty="0"/>
              <a:t> products online</a:t>
            </a:r>
            <a:br>
              <a:rPr lang="en-IN" dirty="0"/>
            </a:br>
            <a:r>
              <a:rPr lang="en-IN" dirty="0"/>
              <a:t>✅ Enabling Internet-based monitoring and control</a:t>
            </a:r>
          </a:p>
          <a:p>
            <a:pPr>
              <a:buFont typeface="Arial" panose="020B0604020202020204" pitchFamily="34" charset="0"/>
              <a:buChar char="•"/>
            </a:pPr>
            <a:r>
              <a:rPr lang="en-IN" dirty="0"/>
              <a:t>Each major problem </a:t>
            </a:r>
            <a:r>
              <a:rPr lang="en-IN" b="1" dirty="0"/>
              <a:t>breaks into smaller subproblems</a:t>
            </a:r>
            <a:r>
              <a:rPr lang="en-IN" dirty="0"/>
              <a:t>.</a:t>
            </a:r>
          </a:p>
          <a:p>
            <a:pPr>
              <a:buFont typeface="Arial" panose="020B0604020202020204" pitchFamily="34" charset="0"/>
              <a:buChar char="•"/>
            </a:pPr>
            <a:endParaRPr lang="en-IN" dirty="0"/>
          </a:p>
        </p:txBody>
      </p:sp>
    </p:spTree>
    <p:extLst>
      <p:ext uri="{BB962C8B-B14F-4D97-AF65-F5344CB8AC3E}">
        <p14:creationId xmlns:p14="http://schemas.microsoft.com/office/powerpoint/2010/main" val="37767560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AD6313-DC53-66E8-2590-F00AEC645DD5}"/>
              </a:ext>
            </a:extLst>
          </p:cNvPr>
          <p:cNvSpPr txBox="1"/>
          <p:nvPr/>
        </p:nvSpPr>
        <p:spPr>
          <a:xfrm>
            <a:off x="609600" y="990600"/>
            <a:ext cx="8659690" cy="4801314"/>
          </a:xfrm>
          <a:prstGeom prst="rect">
            <a:avLst/>
          </a:prstGeom>
          <a:noFill/>
        </p:spPr>
        <p:txBody>
          <a:bodyPr wrap="square">
            <a:spAutoFit/>
          </a:bodyPr>
          <a:lstStyle/>
          <a:p>
            <a:r>
              <a:rPr lang="en-US" b="1" dirty="0"/>
              <a:t>Applying Patterns – E-Commerce Example</a:t>
            </a:r>
          </a:p>
          <a:p>
            <a:r>
              <a:rPr lang="en-US" dirty="0"/>
              <a:t>For "selling via the Internet," the </a:t>
            </a:r>
            <a:r>
              <a:rPr lang="en-US" b="1" dirty="0"/>
              <a:t>E-Commerce Pattern</a:t>
            </a:r>
            <a:r>
              <a:rPr lang="en-US" dirty="0"/>
              <a:t> is needed:</a:t>
            </a:r>
          </a:p>
          <a:p>
            <a:pPr>
              <a:buFont typeface="Arial" panose="020B0604020202020204" pitchFamily="34" charset="0"/>
              <a:buChar char="•"/>
            </a:pPr>
            <a:r>
              <a:rPr lang="en-US" b="1" dirty="0"/>
              <a:t>Setting up a customer account</a:t>
            </a:r>
            <a:r>
              <a:rPr lang="en-US" dirty="0"/>
              <a:t> (Architectural Pattern)</a:t>
            </a:r>
          </a:p>
          <a:p>
            <a:pPr>
              <a:buFont typeface="Arial" panose="020B0604020202020204" pitchFamily="34" charset="0"/>
              <a:buChar char="•"/>
            </a:pPr>
            <a:r>
              <a:rPr lang="en-US" b="1" dirty="0"/>
              <a:t>Displaying products</a:t>
            </a:r>
            <a:r>
              <a:rPr lang="en-US" dirty="0"/>
              <a:t> (Component Pattern)</a:t>
            </a:r>
          </a:p>
          <a:p>
            <a:pPr>
              <a:buFont typeface="Arial" panose="020B0604020202020204" pitchFamily="34" charset="0"/>
              <a:buChar char="•"/>
            </a:pPr>
            <a:r>
              <a:rPr lang="en-US" b="1" dirty="0"/>
              <a:t>Selecting products for purchase</a:t>
            </a:r>
            <a:r>
              <a:rPr lang="en-US" dirty="0"/>
              <a:t> (UI Pattern)</a:t>
            </a:r>
          </a:p>
          <a:p>
            <a:r>
              <a:rPr lang="en-US" dirty="0"/>
              <a:t>Each pattern </a:t>
            </a:r>
            <a:r>
              <a:rPr lang="en-US" b="1" dirty="0"/>
              <a:t>collaborates with others</a:t>
            </a:r>
            <a:r>
              <a:rPr lang="en-US" dirty="0"/>
              <a:t> to form a </a:t>
            </a:r>
            <a:r>
              <a:rPr lang="en-US" b="1" dirty="0"/>
              <a:t>cohesive design</a:t>
            </a:r>
            <a:r>
              <a:rPr lang="en-US" dirty="0"/>
              <a:t>.</a:t>
            </a:r>
          </a:p>
          <a:p>
            <a:endParaRPr lang="en-US" dirty="0"/>
          </a:p>
          <a:p>
            <a:r>
              <a:rPr lang="en-IN" b="1" dirty="0"/>
              <a:t>Checking for Existing Patterns</a:t>
            </a:r>
          </a:p>
          <a:p>
            <a:r>
              <a:rPr lang="en-IN" dirty="0"/>
              <a:t>Before designing from scratch:</a:t>
            </a:r>
            <a:br>
              <a:rPr lang="en-IN" dirty="0"/>
            </a:br>
            <a:r>
              <a:rPr lang="en-IN" dirty="0"/>
              <a:t>🔎 </a:t>
            </a:r>
            <a:r>
              <a:rPr lang="en-IN" b="1" dirty="0"/>
              <a:t>Look for existing patterns!</a:t>
            </a:r>
            <a:endParaRPr lang="en-IN" dirty="0"/>
          </a:p>
          <a:p>
            <a:pPr>
              <a:buFont typeface="Arial" panose="020B0604020202020204" pitchFamily="34" charset="0"/>
              <a:buChar char="•"/>
            </a:pPr>
            <a:r>
              <a:rPr lang="en-IN" b="1" dirty="0" err="1"/>
              <a:t>SetUpAccount</a:t>
            </a:r>
            <a:r>
              <a:rPr lang="en-IN" dirty="0"/>
              <a:t> pattern → Used for account creation.</a:t>
            </a:r>
          </a:p>
          <a:p>
            <a:pPr>
              <a:buFont typeface="Arial" panose="020B0604020202020204" pitchFamily="34" charset="0"/>
              <a:buChar char="•"/>
            </a:pPr>
            <a:r>
              <a:rPr lang="en-IN" dirty="0"/>
              <a:t>It may require:</a:t>
            </a:r>
          </a:p>
          <a:p>
            <a:pPr marL="742950" lvl="1" indent="-285750">
              <a:buFont typeface="Arial" panose="020B0604020202020204" pitchFamily="34" charset="0"/>
              <a:buChar char="•"/>
            </a:pPr>
            <a:r>
              <a:rPr lang="en-IN" b="1" dirty="0" err="1"/>
              <a:t>BuildInputForm</a:t>
            </a:r>
            <a:r>
              <a:rPr lang="en-IN" dirty="0"/>
              <a:t> (UI Form Creation)</a:t>
            </a:r>
          </a:p>
          <a:p>
            <a:pPr marL="742950" lvl="1" indent="-285750">
              <a:buFont typeface="Arial" panose="020B0604020202020204" pitchFamily="34" charset="0"/>
              <a:buChar char="•"/>
            </a:pPr>
            <a:r>
              <a:rPr lang="en-IN" b="1" dirty="0" err="1"/>
              <a:t>ManageFormsInput</a:t>
            </a:r>
            <a:r>
              <a:rPr lang="en-IN" dirty="0"/>
              <a:t> (Handling User Data)</a:t>
            </a:r>
          </a:p>
          <a:p>
            <a:pPr marL="742950" lvl="1" indent="-285750">
              <a:buFont typeface="Arial" panose="020B0604020202020204" pitchFamily="34" charset="0"/>
              <a:buChar char="•"/>
            </a:pPr>
            <a:r>
              <a:rPr lang="en-IN" b="1" dirty="0" err="1"/>
              <a:t>ValidateFormsEntry</a:t>
            </a:r>
            <a:r>
              <a:rPr lang="en-IN" dirty="0"/>
              <a:t> (Ensuring Data Integrity)</a:t>
            </a:r>
          </a:p>
          <a:p>
            <a:r>
              <a:rPr lang="en-IN" dirty="0"/>
              <a:t>By </a:t>
            </a:r>
            <a:r>
              <a:rPr lang="en-IN" b="1" dirty="0"/>
              <a:t>leveraging proven patterns</a:t>
            </a:r>
            <a:r>
              <a:rPr lang="en-IN" dirty="0"/>
              <a:t>, we </a:t>
            </a:r>
            <a:r>
              <a:rPr lang="en-IN" b="1" dirty="0"/>
              <a:t>enhance efficiency and reliability</a:t>
            </a:r>
            <a:r>
              <a:rPr lang="en-IN" dirty="0"/>
              <a:t>.</a:t>
            </a:r>
          </a:p>
          <a:p>
            <a:endParaRPr lang="en-US" dirty="0"/>
          </a:p>
        </p:txBody>
      </p:sp>
    </p:spTree>
    <p:extLst>
      <p:ext uri="{BB962C8B-B14F-4D97-AF65-F5344CB8AC3E}">
        <p14:creationId xmlns:p14="http://schemas.microsoft.com/office/powerpoint/2010/main" val="550456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EBCFD4-BF86-DB11-50D4-71740B3254BD}"/>
              </a:ext>
            </a:extLst>
          </p:cNvPr>
          <p:cNvSpPr txBox="1"/>
          <p:nvPr/>
        </p:nvSpPr>
        <p:spPr>
          <a:xfrm>
            <a:off x="609600" y="1295400"/>
            <a:ext cx="6185388" cy="677108"/>
          </a:xfrm>
          <a:prstGeom prst="rect">
            <a:avLst/>
          </a:prstGeom>
          <a:noFill/>
        </p:spPr>
        <p:txBody>
          <a:bodyPr wrap="square">
            <a:spAutoFit/>
          </a:bodyPr>
          <a:lstStyle/>
          <a:p>
            <a:r>
              <a:rPr lang="en-IN" sz="2400" b="1" dirty="0"/>
              <a:t>WebApp Design Patterns</a:t>
            </a:r>
          </a:p>
          <a:p>
            <a:endParaRPr lang="en-IN" sz="1400" b="1" dirty="0"/>
          </a:p>
        </p:txBody>
      </p:sp>
      <p:sp>
        <p:nvSpPr>
          <p:cNvPr id="5" name="Rectangle 2">
            <a:extLst>
              <a:ext uri="{FF2B5EF4-FFF2-40B4-BE49-F238E27FC236}">
                <a16:creationId xmlns:a16="http://schemas.microsoft.com/office/drawing/2014/main" id="{99FBF302-7B7C-A6F6-8506-57DB06DF5350}"/>
              </a:ext>
            </a:extLst>
          </p:cNvPr>
          <p:cNvSpPr>
            <a:spLocks noChangeArrowheads="1"/>
          </p:cNvSpPr>
          <p:nvPr/>
        </p:nvSpPr>
        <p:spPr bwMode="auto">
          <a:xfrm rot="10800000" flipV="1">
            <a:off x="612531" y="1752600"/>
            <a:ext cx="9781173"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WebApp design problems can be categorized by:</a:t>
            </a: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a:ln>
                  <a:noFill/>
                </a:ln>
                <a:solidFill>
                  <a:schemeClr val="tx1"/>
                </a:solidFill>
                <a:effectLst/>
                <a:latin typeface="Arial" panose="020B0604020202020204" pitchFamily="34" charset="0"/>
              </a:rPr>
              <a:t>Design Focus</a:t>
            </a:r>
            <a:r>
              <a:rPr kumimoji="0" lang="en-US" altLang="en-US" sz="1800" b="0" i="0" u="none" strike="noStrike" cap="none" normalizeH="0" baseline="0" dirty="0">
                <a:ln>
                  <a:noFill/>
                </a:ln>
                <a:solidFill>
                  <a:schemeClr val="tx1"/>
                </a:solidFill>
                <a:effectLst/>
                <a:latin typeface="Arial" panose="020B0604020202020204" pitchFamily="34" charset="0"/>
              </a:rPr>
              <a:t> – Which aspect of design is being addressed?</a:t>
            </a: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a:ln>
                  <a:noFill/>
                </a:ln>
                <a:solidFill>
                  <a:schemeClr val="tx1"/>
                </a:solidFill>
                <a:effectLst/>
                <a:latin typeface="Arial" panose="020B0604020202020204" pitchFamily="34" charset="0"/>
              </a:rPr>
              <a:t>Granularity</a:t>
            </a:r>
            <a:r>
              <a:rPr kumimoji="0" lang="en-US" altLang="en-US" sz="1800" b="0" i="0" u="none" strike="noStrike" cap="none" normalizeH="0" baseline="0" dirty="0">
                <a:ln>
                  <a:noFill/>
                </a:ln>
                <a:solidFill>
                  <a:schemeClr val="tx1"/>
                </a:solidFill>
                <a:effectLst/>
                <a:latin typeface="Arial" panose="020B0604020202020204" pitchFamily="34" charset="0"/>
              </a:rPr>
              <a:t> – What level of abstraction does the pattern apply to?</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Understanding both </a:t>
            </a:r>
            <a:r>
              <a:rPr kumimoji="0" lang="en-US" altLang="en-US" sz="1800" b="1" i="0" u="none" strike="noStrike" cap="none" normalizeH="0" baseline="0" dirty="0">
                <a:ln>
                  <a:noFill/>
                </a:ln>
                <a:solidFill>
                  <a:schemeClr val="tx1"/>
                </a:solidFill>
                <a:effectLst/>
                <a:latin typeface="Arial" panose="020B0604020202020204" pitchFamily="34" charset="0"/>
              </a:rPr>
              <a:t>dimensions</a:t>
            </a:r>
            <a:r>
              <a:rPr kumimoji="0" lang="en-US" altLang="en-US" sz="1800" b="0" i="0" u="none" strike="noStrike" cap="none" normalizeH="0" baseline="0" dirty="0">
                <a:ln>
                  <a:noFill/>
                </a:ln>
                <a:solidFill>
                  <a:schemeClr val="tx1"/>
                </a:solidFill>
                <a:effectLst/>
                <a:latin typeface="Arial" panose="020B0604020202020204" pitchFamily="34" charset="0"/>
              </a:rPr>
              <a:t> helps in selecting the right patterns for WebApp development. </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dirty="0">
              <a:latin typeface="Arial" panose="020B0604020202020204" pitchFamily="34" charset="0"/>
            </a:endParaRPr>
          </a:p>
          <a:p>
            <a:r>
              <a:rPr lang="en-US" b="1" dirty="0"/>
              <a:t>Design Focus</a:t>
            </a:r>
          </a:p>
          <a:p>
            <a:pPr>
              <a:buFont typeface="Arial" panose="020B0604020202020204" pitchFamily="34" charset="0"/>
              <a:buChar char="•"/>
            </a:pPr>
            <a:r>
              <a:rPr lang="en-US" b="1" dirty="0"/>
              <a:t>Broad to Narrow Focus Progression</a:t>
            </a:r>
            <a:r>
              <a:rPr lang="en-US" dirty="0"/>
              <a:t> 🔄</a:t>
            </a:r>
          </a:p>
          <a:p>
            <a:pPr marL="742950" lvl="1" indent="-285750">
              <a:buFont typeface="Arial" panose="020B0604020202020204" pitchFamily="34" charset="0"/>
              <a:buChar char="•"/>
            </a:pPr>
            <a:r>
              <a:rPr lang="en-US" dirty="0"/>
              <a:t>Starts from </a:t>
            </a:r>
            <a:r>
              <a:rPr lang="en-US" b="1" dirty="0"/>
              <a:t>architecture</a:t>
            </a:r>
            <a:r>
              <a:rPr lang="en-US" dirty="0"/>
              <a:t> → moves to </a:t>
            </a:r>
            <a:r>
              <a:rPr lang="en-US" b="1" dirty="0"/>
              <a:t>components &amp; UI</a:t>
            </a:r>
            <a:r>
              <a:rPr lang="en-US" dirty="0"/>
              <a:t>.</a:t>
            </a:r>
          </a:p>
          <a:p>
            <a:pPr marL="742950" lvl="1" indent="-285750">
              <a:buFont typeface="Arial" panose="020B0604020202020204" pitchFamily="34" charset="0"/>
              <a:buChar char="•"/>
            </a:pPr>
            <a:r>
              <a:rPr lang="en-US" dirty="0"/>
              <a:t>Each step presents </a:t>
            </a:r>
            <a:r>
              <a:rPr lang="en-US" b="1" dirty="0"/>
              <a:t>different design challenges</a:t>
            </a:r>
            <a:r>
              <a:rPr lang="en-US" dirty="0"/>
              <a:t>.</a:t>
            </a:r>
          </a:p>
          <a:p>
            <a:pPr>
              <a:buFont typeface="Arial" panose="020B0604020202020204" pitchFamily="34" charset="0"/>
              <a:buChar char="•"/>
            </a:pPr>
            <a:r>
              <a:rPr lang="en-US" dirty="0"/>
              <a:t>Different </a:t>
            </a:r>
            <a:r>
              <a:rPr lang="en-US" b="1" dirty="0"/>
              <a:t>design levels require different patterns</a:t>
            </a:r>
            <a:r>
              <a:rPr lang="en-US" dirty="0"/>
              <a:t>.</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551424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5DAD3D-4DFA-9328-4FB5-F84FB4E0B019}"/>
              </a:ext>
            </a:extLst>
          </p:cNvPr>
          <p:cNvSpPr txBox="1"/>
          <p:nvPr/>
        </p:nvSpPr>
        <p:spPr>
          <a:xfrm>
            <a:off x="609600" y="1066801"/>
            <a:ext cx="8659690" cy="3693319"/>
          </a:xfrm>
          <a:prstGeom prst="rect">
            <a:avLst/>
          </a:prstGeom>
          <a:noFill/>
        </p:spPr>
        <p:txBody>
          <a:bodyPr wrap="square">
            <a:spAutoFit/>
          </a:bodyPr>
          <a:lstStyle/>
          <a:p>
            <a:r>
              <a:rPr lang="en-IN" b="1" dirty="0"/>
              <a:t>WebApp Design Focus Categories</a:t>
            </a:r>
          </a:p>
          <a:p>
            <a:r>
              <a:rPr lang="en-IN" dirty="0"/>
              <a:t>📌 </a:t>
            </a:r>
            <a:r>
              <a:rPr lang="en-IN" b="1" dirty="0"/>
              <a:t>Information Architecture Patterns</a:t>
            </a:r>
            <a:endParaRPr lang="en-IN" dirty="0"/>
          </a:p>
          <a:p>
            <a:pPr>
              <a:buFont typeface="Arial" panose="020B0604020202020204" pitchFamily="34" charset="0"/>
              <a:buChar char="•"/>
            </a:pPr>
            <a:r>
              <a:rPr lang="en-IN" dirty="0"/>
              <a:t>Structure of the information space 📂</a:t>
            </a:r>
          </a:p>
          <a:p>
            <a:pPr>
              <a:buFont typeface="Arial" panose="020B0604020202020204" pitchFamily="34" charset="0"/>
              <a:buChar char="•"/>
            </a:pPr>
            <a:r>
              <a:rPr lang="en-IN" dirty="0"/>
              <a:t>How users interact with content 🔗</a:t>
            </a:r>
          </a:p>
          <a:p>
            <a:r>
              <a:rPr lang="en-IN" dirty="0"/>
              <a:t>📌 </a:t>
            </a:r>
            <a:r>
              <a:rPr lang="en-IN" b="1" dirty="0"/>
              <a:t>Navigation Patterns</a:t>
            </a:r>
            <a:endParaRPr lang="en-IN" dirty="0"/>
          </a:p>
          <a:p>
            <a:pPr>
              <a:buFont typeface="Arial" panose="020B0604020202020204" pitchFamily="34" charset="0"/>
              <a:buChar char="•"/>
            </a:pPr>
            <a:r>
              <a:rPr lang="en-IN" dirty="0"/>
              <a:t>Link structures like hierarchies, rings, tours 📍</a:t>
            </a:r>
          </a:p>
          <a:p>
            <a:r>
              <a:rPr lang="en-IN" dirty="0"/>
              <a:t>📌 </a:t>
            </a:r>
            <a:r>
              <a:rPr lang="en-IN" b="1" dirty="0"/>
              <a:t>Interaction Patterns</a:t>
            </a:r>
            <a:endParaRPr lang="en-IN" dirty="0"/>
          </a:p>
          <a:p>
            <a:pPr>
              <a:buFont typeface="Arial" panose="020B0604020202020204" pitchFamily="34" charset="0"/>
              <a:buChar char="•"/>
            </a:pPr>
            <a:r>
              <a:rPr lang="en-IN" dirty="0"/>
              <a:t>UI design for user feedback &amp; actions 🎛️</a:t>
            </a:r>
          </a:p>
          <a:p>
            <a:r>
              <a:rPr lang="en-IN" dirty="0"/>
              <a:t>📌 </a:t>
            </a:r>
            <a:r>
              <a:rPr lang="en-IN" b="1" dirty="0"/>
              <a:t>Presentation Patterns</a:t>
            </a:r>
            <a:endParaRPr lang="en-IN" dirty="0"/>
          </a:p>
          <a:p>
            <a:pPr>
              <a:buFont typeface="Arial" panose="020B0604020202020204" pitchFamily="34" charset="0"/>
              <a:buChar char="•"/>
            </a:pPr>
            <a:r>
              <a:rPr lang="en-IN" dirty="0"/>
              <a:t>Organizing UI controls &amp; content display 📊</a:t>
            </a:r>
          </a:p>
          <a:p>
            <a:r>
              <a:rPr lang="en-IN" dirty="0"/>
              <a:t>📌 </a:t>
            </a:r>
            <a:r>
              <a:rPr lang="en-IN" b="1" dirty="0"/>
              <a:t>Functional Patterns</a:t>
            </a:r>
            <a:endParaRPr lang="en-IN" dirty="0"/>
          </a:p>
          <a:p>
            <a:pPr>
              <a:buFont typeface="Arial" panose="020B0604020202020204" pitchFamily="34" charset="0"/>
              <a:buChar char="•"/>
            </a:pPr>
            <a:r>
              <a:rPr lang="en-IN" dirty="0"/>
              <a:t>Defining workflows, behavior, &amp; communication 🔄</a:t>
            </a:r>
          </a:p>
          <a:p>
            <a:r>
              <a:rPr lang="en-IN" dirty="0"/>
              <a:t>👉 </a:t>
            </a:r>
            <a:r>
              <a:rPr lang="en-IN" b="1" dirty="0"/>
              <a:t>Each category addresses unique WebApp design problems!</a:t>
            </a:r>
            <a:endParaRPr lang="en-IN" dirty="0"/>
          </a:p>
        </p:txBody>
      </p:sp>
    </p:spTree>
    <p:extLst>
      <p:ext uri="{BB962C8B-B14F-4D97-AF65-F5344CB8AC3E}">
        <p14:creationId xmlns:p14="http://schemas.microsoft.com/office/powerpoint/2010/main" val="1071895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E2E64B-C9B0-E3F5-7D1F-9FEE9FB868ED}"/>
              </a:ext>
            </a:extLst>
          </p:cNvPr>
          <p:cNvSpPr txBox="1"/>
          <p:nvPr/>
        </p:nvSpPr>
        <p:spPr>
          <a:xfrm>
            <a:off x="609600" y="1371600"/>
            <a:ext cx="8659690" cy="3693319"/>
          </a:xfrm>
          <a:prstGeom prst="rect">
            <a:avLst/>
          </a:prstGeom>
          <a:noFill/>
        </p:spPr>
        <p:txBody>
          <a:bodyPr wrap="square">
            <a:spAutoFit/>
          </a:bodyPr>
          <a:lstStyle/>
          <a:p>
            <a:r>
              <a:rPr lang="en-IN" dirty="0"/>
              <a:t>🚀 </a:t>
            </a:r>
            <a:r>
              <a:rPr lang="en-IN" b="1" dirty="0"/>
              <a:t>Choose patterns relevant to the design phase!</a:t>
            </a:r>
            <a:br>
              <a:rPr lang="en-IN" dirty="0"/>
            </a:br>
            <a:r>
              <a:rPr lang="en-IN" dirty="0"/>
              <a:t>✅ Working on navigation? → Use </a:t>
            </a:r>
            <a:r>
              <a:rPr lang="en-IN" b="1" dirty="0"/>
              <a:t>Navigation Patterns</a:t>
            </a:r>
            <a:br>
              <a:rPr lang="en-IN" dirty="0"/>
            </a:br>
            <a:r>
              <a:rPr lang="en-IN" dirty="0"/>
              <a:t>✅ Designing UI interactions? → Use </a:t>
            </a:r>
            <a:r>
              <a:rPr lang="en-IN" b="1" dirty="0"/>
              <a:t>Interaction Patterns</a:t>
            </a:r>
            <a:br>
              <a:rPr lang="en-IN" dirty="0"/>
            </a:br>
            <a:r>
              <a:rPr lang="en-IN" dirty="0"/>
              <a:t>✅ Structuring content? → Use </a:t>
            </a:r>
            <a:r>
              <a:rPr lang="en-IN" b="1" dirty="0"/>
              <a:t>Information Architecture Patterns</a:t>
            </a:r>
            <a:endParaRPr lang="en-IN" dirty="0"/>
          </a:p>
          <a:p>
            <a:r>
              <a:rPr lang="en-IN" b="1" dirty="0"/>
              <a:t>Right pattern = Effective design!</a:t>
            </a:r>
          </a:p>
          <a:p>
            <a:endParaRPr lang="en-IN" b="1" dirty="0"/>
          </a:p>
          <a:p>
            <a:r>
              <a:rPr lang="en-IN" b="1" u="sng" dirty="0"/>
              <a:t>Design Granularity</a:t>
            </a:r>
          </a:p>
          <a:p>
            <a:pPr>
              <a:buFont typeface="Arial" panose="020B0604020202020204" pitchFamily="34" charset="0"/>
              <a:buChar char="•"/>
            </a:pPr>
            <a:r>
              <a:rPr lang="en-IN" b="1" dirty="0"/>
              <a:t>Granularity = Level of Detail</a:t>
            </a:r>
            <a:r>
              <a:rPr lang="en-IN" dirty="0"/>
              <a:t> 📏</a:t>
            </a:r>
          </a:p>
          <a:p>
            <a:pPr>
              <a:buFont typeface="Arial" panose="020B0604020202020204" pitchFamily="34" charset="0"/>
              <a:buChar char="•"/>
            </a:pPr>
            <a:r>
              <a:rPr lang="en-IN" dirty="0"/>
              <a:t>Problems vary in scope:</a:t>
            </a:r>
          </a:p>
          <a:p>
            <a:pPr marL="742950" lvl="1" indent="-285750">
              <a:buFont typeface="Arial" panose="020B0604020202020204" pitchFamily="34" charset="0"/>
              <a:buChar char="•"/>
            </a:pPr>
            <a:r>
              <a:rPr lang="en-IN" b="1" dirty="0"/>
              <a:t>Big picture issues</a:t>
            </a:r>
            <a:r>
              <a:rPr lang="en-IN" dirty="0"/>
              <a:t> → Broad architectural patterns 🌍</a:t>
            </a:r>
          </a:p>
          <a:p>
            <a:pPr marL="742950" lvl="1" indent="-285750">
              <a:buFont typeface="Arial" panose="020B0604020202020204" pitchFamily="34" charset="0"/>
              <a:buChar char="•"/>
            </a:pPr>
            <a:r>
              <a:rPr lang="en-IN" b="1" dirty="0"/>
              <a:t>Detailed elements</a:t>
            </a:r>
            <a:r>
              <a:rPr lang="en-IN" dirty="0"/>
              <a:t> → Specific component patterns ⚙️</a:t>
            </a:r>
          </a:p>
          <a:p>
            <a:r>
              <a:rPr lang="en-IN" dirty="0"/>
              <a:t>Patterns are classified at </a:t>
            </a:r>
            <a:r>
              <a:rPr lang="en-IN" b="1" dirty="0"/>
              <a:t>three levels</a:t>
            </a:r>
            <a:r>
              <a:rPr lang="en-IN" dirty="0"/>
              <a:t>:</a:t>
            </a:r>
          </a:p>
          <a:p>
            <a:endParaRPr lang="en-IN" dirty="0"/>
          </a:p>
        </p:txBody>
      </p:sp>
    </p:spTree>
    <p:extLst>
      <p:ext uri="{BB962C8B-B14F-4D97-AF65-F5344CB8AC3E}">
        <p14:creationId xmlns:p14="http://schemas.microsoft.com/office/powerpoint/2010/main" val="32777406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FDC8B9-2F51-0A0F-E038-A8F78327CA3C}"/>
              </a:ext>
            </a:extLst>
          </p:cNvPr>
          <p:cNvSpPr txBox="1"/>
          <p:nvPr/>
        </p:nvSpPr>
        <p:spPr>
          <a:xfrm>
            <a:off x="762000" y="1066801"/>
            <a:ext cx="8507290" cy="2862322"/>
          </a:xfrm>
          <a:prstGeom prst="rect">
            <a:avLst/>
          </a:prstGeom>
          <a:noFill/>
        </p:spPr>
        <p:txBody>
          <a:bodyPr wrap="square">
            <a:spAutoFit/>
          </a:bodyPr>
          <a:lstStyle/>
          <a:p>
            <a:r>
              <a:rPr lang="en-IN" b="1" dirty="0"/>
              <a:t>Levels of Design Granularity</a:t>
            </a:r>
          </a:p>
          <a:p>
            <a:r>
              <a:rPr lang="en-IN" dirty="0"/>
              <a:t>🏗️ </a:t>
            </a:r>
            <a:r>
              <a:rPr lang="en-IN" b="1" dirty="0"/>
              <a:t>Architectural Patterns</a:t>
            </a:r>
            <a:endParaRPr lang="en-IN" dirty="0"/>
          </a:p>
          <a:p>
            <a:pPr>
              <a:buFont typeface="Arial" panose="020B0604020202020204" pitchFamily="34" charset="0"/>
              <a:buChar char="•"/>
            </a:pPr>
            <a:r>
              <a:rPr lang="en-IN" dirty="0"/>
              <a:t>Define the overall </a:t>
            </a:r>
            <a:r>
              <a:rPr lang="en-IN" b="1" dirty="0"/>
              <a:t>structure</a:t>
            </a:r>
            <a:r>
              <a:rPr lang="en-IN" dirty="0"/>
              <a:t> of the WebApp.</a:t>
            </a:r>
          </a:p>
          <a:p>
            <a:pPr>
              <a:buFont typeface="Arial" panose="020B0604020202020204" pitchFamily="34" charset="0"/>
              <a:buChar char="•"/>
            </a:pPr>
            <a:r>
              <a:rPr lang="en-IN" dirty="0"/>
              <a:t>Establish relationships between </a:t>
            </a:r>
            <a:r>
              <a:rPr lang="en-IN" b="1" dirty="0"/>
              <a:t>pages, components, and subsystems</a:t>
            </a:r>
            <a:r>
              <a:rPr lang="en-IN" dirty="0"/>
              <a:t>.</a:t>
            </a:r>
          </a:p>
          <a:p>
            <a:r>
              <a:rPr lang="en-IN" dirty="0"/>
              <a:t>🎨 </a:t>
            </a:r>
            <a:r>
              <a:rPr lang="en-IN" b="1" dirty="0"/>
              <a:t>Design Patterns</a:t>
            </a:r>
            <a:endParaRPr lang="en-IN" dirty="0"/>
          </a:p>
          <a:p>
            <a:pPr>
              <a:buFont typeface="Arial" panose="020B0604020202020204" pitchFamily="34" charset="0"/>
              <a:buChar char="•"/>
            </a:pPr>
            <a:r>
              <a:rPr lang="en-IN" dirty="0"/>
              <a:t>Solve </a:t>
            </a:r>
            <a:r>
              <a:rPr lang="en-IN" b="1" dirty="0"/>
              <a:t>specific design challenges</a:t>
            </a:r>
            <a:r>
              <a:rPr lang="en-IN" dirty="0"/>
              <a:t>.</a:t>
            </a:r>
          </a:p>
          <a:p>
            <a:pPr>
              <a:buFont typeface="Arial" panose="020B0604020202020204" pitchFamily="34" charset="0"/>
              <a:buChar char="•"/>
            </a:pPr>
            <a:r>
              <a:rPr lang="en-IN" dirty="0"/>
              <a:t>Example: </a:t>
            </a:r>
            <a:r>
              <a:rPr lang="en-IN" b="1" dirty="0"/>
              <a:t>Broadsheet pattern</a:t>
            </a:r>
            <a:r>
              <a:rPr lang="en-IN" dirty="0"/>
              <a:t> for WebApp home page layout.</a:t>
            </a:r>
          </a:p>
          <a:p>
            <a:r>
              <a:rPr lang="en-IN" dirty="0"/>
              <a:t>🔘 </a:t>
            </a:r>
            <a:r>
              <a:rPr lang="en-IN" b="1" dirty="0"/>
              <a:t>Component Patterns</a:t>
            </a:r>
            <a:endParaRPr lang="en-IN" dirty="0"/>
          </a:p>
          <a:p>
            <a:pPr>
              <a:buFont typeface="Arial" panose="020B0604020202020204" pitchFamily="34" charset="0"/>
              <a:buChar char="•"/>
            </a:pPr>
            <a:r>
              <a:rPr lang="en-IN" dirty="0"/>
              <a:t>Focus on </a:t>
            </a:r>
            <a:r>
              <a:rPr lang="en-IN" b="1" dirty="0"/>
              <a:t>small-scale elements</a:t>
            </a:r>
            <a:r>
              <a:rPr lang="en-IN" dirty="0"/>
              <a:t> (e.g., UI elements, navigation items).</a:t>
            </a:r>
          </a:p>
          <a:p>
            <a:pPr>
              <a:buFont typeface="Arial" panose="020B0604020202020204" pitchFamily="34" charset="0"/>
              <a:buChar char="•"/>
            </a:pPr>
            <a:r>
              <a:rPr lang="en-IN" dirty="0"/>
              <a:t>Example: </a:t>
            </a:r>
            <a:r>
              <a:rPr lang="en-IN" b="1" dirty="0"/>
              <a:t>Radio buttons, dropdowns, form validation mechanisms</a:t>
            </a:r>
            <a:r>
              <a:rPr lang="en-IN" dirty="0"/>
              <a:t>.</a:t>
            </a:r>
          </a:p>
        </p:txBody>
      </p:sp>
    </p:spTree>
    <p:extLst>
      <p:ext uri="{BB962C8B-B14F-4D97-AF65-F5344CB8AC3E}">
        <p14:creationId xmlns:p14="http://schemas.microsoft.com/office/powerpoint/2010/main" val="42628864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417ACE-03FD-C99F-8880-C28753BEEB45}"/>
              </a:ext>
            </a:extLst>
          </p:cNvPr>
          <p:cNvSpPr txBox="1"/>
          <p:nvPr/>
        </p:nvSpPr>
        <p:spPr>
          <a:xfrm>
            <a:off x="685800" y="1219201"/>
            <a:ext cx="8583490" cy="2031325"/>
          </a:xfrm>
          <a:prstGeom prst="rect">
            <a:avLst/>
          </a:prstGeom>
          <a:noFill/>
        </p:spPr>
        <p:txBody>
          <a:bodyPr wrap="square">
            <a:spAutoFit/>
          </a:bodyPr>
          <a:lstStyle/>
          <a:p>
            <a:r>
              <a:rPr lang="en-IN" b="1" dirty="0"/>
              <a:t>Matching Patterns to Application Domains</a:t>
            </a:r>
          </a:p>
          <a:p>
            <a:r>
              <a:rPr lang="en-IN" dirty="0"/>
              <a:t>✅ Different </a:t>
            </a:r>
            <a:r>
              <a:rPr lang="en-IN" b="1" dirty="0"/>
              <a:t>patterns suit different application types</a:t>
            </a:r>
            <a:r>
              <a:rPr lang="en-IN" dirty="0"/>
              <a:t>!</a:t>
            </a:r>
            <a:br>
              <a:rPr lang="en-IN" dirty="0"/>
            </a:br>
            <a:r>
              <a:rPr lang="en-IN" dirty="0"/>
              <a:t>✅ Example:</a:t>
            </a:r>
          </a:p>
          <a:p>
            <a:pPr>
              <a:buFont typeface="Arial" panose="020B0604020202020204" pitchFamily="34" charset="0"/>
              <a:buChar char="•"/>
            </a:pPr>
            <a:r>
              <a:rPr lang="en-IN" b="1" dirty="0"/>
              <a:t>E-Business </a:t>
            </a:r>
            <a:r>
              <a:rPr lang="en-IN" b="1" dirty="0" err="1"/>
              <a:t>WebApps</a:t>
            </a:r>
            <a:r>
              <a:rPr lang="en-IN" dirty="0"/>
              <a:t> → Require a mix of functional, interaction, and presentation patterns.</a:t>
            </a:r>
          </a:p>
          <a:p>
            <a:pPr>
              <a:buFont typeface="Arial" panose="020B0604020202020204" pitchFamily="34" charset="0"/>
              <a:buChar char="•"/>
            </a:pPr>
            <a:r>
              <a:rPr lang="en-IN" b="1" dirty="0"/>
              <a:t>Content-heavy sites</a:t>
            </a:r>
            <a:r>
              <a:rPr lang="en-IN" dirty="0"/>
              <a:t> → Focus more on </a:t>
            </a:r>
            <a:r>
              <a:rPr lang="en-IN" b="1" dirty="0"/>
              <a:t>information architecture &amp; navigation patterns</a:t>
            </a:r>
            <a:r>
              <a:rPr lang="en-IN" dirty="0"/>
              <a:t>.</a:t>
            </a:r>
            <a:br>
              <a:rPr lang="en-IN" dirty="0"/>
            </a:br>
            <a:r>
              <a:rPr lang="en-IN" dirty="0"/>
              <a:t>✅ </a:t>
            </a:r>
            <a:r>
              <a:rPr lang="en-IN" b="1" dirty="0"/>
              <a:t>Selecting the right combination</a:t>
            </a:r>
            <a:r>
              <a:rPr lang="en-IN" dirty="0"/>
              <a:t> improves usability &amp; efficiency.</a:t>
            </a:r>
          </a:p>
        </p:txBody>
      </p:sp>
    </p:spTree>
    <p:extLst>
      <p:ext uri="{BB962C8B-B14F-4D97-AF65-F5344CB8AC3E}">
        <p14:creationId xmlns:p14="http://schemas.microsoft.com/office/powerpoint/2010/main" val="27864576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79816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6547</TotalTime>
  <Words>5084</Words>
  <Application>Microsoft Office PowerPoint</Application>
  <PresentationFormat>Custom</PresentationFormat>
  <Paragraphs>579</Paragraphs>
  <Slides>63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63</vt:i4>
      </vt:variant>
    </vt:vector>
  </HeadingPairs>
  <TitlesOfParts>
    <vt:vector size="72" baseType="lpstr">
      <vt:lpstr>Arial</vt:lpstr>
      <vt:lpstr>Calibri</vt:lpstr>
      <vt:lpstr>Cambria</vt:lpstr>
      <vt:lpstr>Courier New</vt:lpstr>
      <vt:lpstr>Segoe UI Emoji</vt:lpstr>
      <vt:lpstr>Segoe UI Symbol</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Janhavi Nandish</cp:lastModifiedBy>
  <cp:revision>66</cp:revision>
  <dcterms:created xsi:type="dcterms:W3CDTF">2006-08-16T00:00:00Z</dcterms:created>
  <dcterms:modified xsi:type="dcterms:W3CDTF">2025-02-18T06:39:13Z</dcterms:modified>
</cp:coreProperties>
</file>