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398" r:id="rId5"/>
    <p:sldId id="399" r:id="rId6"/>
    <p:sldId id="400" r:id="rId7"/>
    <p:sldId id="401" r:id="rId8"/>
    <p:sldId id="402" r:id="rId9"/>
    <p:sldId id="403" r:id="rId10"/>
    <p:sldId id="405" r:id="rId11"/>
    <p:sldId id="406" r:id="rId12"/>
    <p:sldId id="407" r:id="rId13"/>
    <p:sldId id="408" r:id="rId14"/>
    <p:sldId id="409" r:id="rId15"/>
    <p:sldId id="410" r:id="rId16"/>
    <p:sldId id="411" r:id="rId17"/>
    <p:sldId id="412" r:id="rId18"/>
    <p:sldId id="413" r:id="rId19"/>
    <p:sldId id="414" r:id="rId20"/>
    <p:sldId id="415" r:id="rId21"/>
    <p:sldId id="416" r:id="rId22"/>
    <p:sldId id="417" r:id="rId23"/>
    <p:sldId id="418" r:id="rId24"/>
    <p:sldId id="419" r:id="rId25"/>
    <p:sldId id="420" r:id="rId26"/>
    <p:sldId id="421" r:id="rId27"/>
    <p:sldId id="422" r:id="rId28"/>
    <p:sldId id="423" r:id="rId29"/>
    <p:sldId id="424" r:id="rId30"/>
    <p:sldId id="425" r:id="rId31"/>
    <p:sldId id="426" r:id="rId32"/>
    <p:sldId id="427" r:id="rId33"/>
    <p:sldId id="428" r:id="rId34"/>
    <p:sldId id="429" r:id="rId35"/>
    <p:sldId id="430" r:id="rId36"/>
    <p:sldId id="431" r:id="rId37"/>
    <p:sldId id="432" r:id="rId38"/>
    <p:sldId id="433" r:id="rId39"/>
    <p:sldId id="434" r:id="rId40"/>
    <p:sldId id="435" r:id="rId41"/>
    <p:sldId id="436" r:id="rId42"/>
    <p:sldId id="437" r:id="rId43"/>
    <p:sldId id="438" r:id="rId44"/>
    <p:sldId id="439" r:id="rId45"/>
    <p:sldId id="440" r:id="rId46"/>
    <p:sldId id="441" r:id="rId47"/>
    <p:sldId id="442" r:id="rId48"/>
    <p:sldId id="443" r:id="rId49"/>
    <p:sldId id="444" r:id="rId50"/>
    <p:sldId id="445" r:id="rId51"/>
    <p:sldId id="446" r:id="rId52"/>
    <p:sldId id="447" r:id="rId53"/>
    <p:sldId id="448" r:id="rId54"/>
    <p:sldId id="449" r:id="rId55"/>
    <p:sldId id="450" r:id="rId56"/>
    <p:sldId id="451" r:id="rId57"/>
    <p:sldId id="452" r:id="rId58"/>
    <p:sldId id="453" r:id="rId59"/>
    <p:sldId id="454" r:id="rId60"/>
    <p:sldId id="455" r:id="rId61"/>
    <p:sldId id="456" r:id="rId62"/>
    <p:sldId id="457" r:id="rId63"/>
    <p:sldId id="458" r:id="rId64"/>
    <p:sldId id="459" r:id="rId65"/>
    <p:sldId id="460" r:id="rId66"/>
    <p:sldId id="461" r:id="rId67"/>
    <p:sldId id="462" r:id="rId68"/>
    <p:sldId id="463" r:id="rId69"/>
    <p:sldId id="464" r:id="rId70"/>
    <p:sldId id="465" r:id="rId71"/>
    <p:sldId id="466" r:id="rId72"/>
    <p:sldId id="467" r:id="rId73"/>
    <p:sldId id="468" r:id="rId74"/>
    <p:sldId id="469" r:id="rId75"/>
    <p:sldId id="470" r:id="rId76"/>
    <p:sldId id="471" r:id="rId77"/>
    <p:sldId id="472" r:id="rId78"/>
    <p:sldId id="473" r:id="rId79"/>
    <p:sldId id="474" r:id="rId80"/>
    <p:sldId id="475" r:id="rId81"/>
    <p:sldId id="476" r:id="rId82"/>
    <p:sldId id="477" r:id="rId83"/>
    <p:sldId id="478" r:id="rId84"/>
    <p:sldId id="479" r:id="rId85"/>
    <p:sldId id="480" r:id="rId86"/>
    <p:sldId id="481" r:id="rId87"/>
    <p:sldId id="482" r:id="rId88"/>
    <p:sldId id="483" r:id="rId89"/>
    <p:sldId id="484" r:id="rId90"/>
    <p:sldId id="485" r:id="rId91"/>
    <p:sldId id="486" r:id="rId92"/>
    <p:sldId id="487" r:id="rId93"/>
    <p:sldId id="488" r:id="rId94"/>
    <p:sldId id="489" r:id="rId95"/>
    <p:sldId id="490" r:id="rId96"/>
    <p:sldId id="491" r:id="rId97"/>
    <p:sldId id="492" r:id="rId98"/>
    <p:sldId id="493" r:id="rId99"/>
    <p:sldId id="494" r:id="rId100"/>
    <p:sldId id="495" r:id="rId10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62" autoAdjust="0"/>
    <p:restoredTop sz="94660"/>
  </p:normalViewPr>
  <p:slideViewPr>
    <p:cSldViewPr snapToGrid="0">
      <p:cViewPr varScale="1">
        <p:scale>
          <a:sx n="83" d="100"/>
          <a:sy n="83" d="100"/>
        </p:scale>
        <p:origin x="773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presProps" Target="presProps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theme" Target="theme/theme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519C73-5402-4EBC-B7DD-B29D4C3F0C3C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1BA1F0-7709-497C-A0BB-726F7D427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8875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519C73-5402-4EBC-B7DD-B29D4C3F0C3C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1BA1F0-7709-497C-A0BB-726F7D427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895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519C73-5402-4EBC-B7DD-B29D4C3F0C3C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1BA1F0-7709-497C-A0BB-726F7D427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663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519C73-5402-4EBC-B7DD-B29D4C3F0C3C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1BA1F0-7709-497C-A0BB-726F7D427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567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519C73-5402-4EBC-B7DD-B29D4C3F0C3C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1BA1F0-7709-497C-A0BB-726F7D427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254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519C73-5402-4EBC-B7DD-B29D4C3F0C3C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1BA1F0-7709-497C-A0BB-726F7D427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009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519C73-5402-4EBC-B7DD-B29D4C3F0C3C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1BA1F0-7709-497C-A0BB-726F7D427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448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519C73-5402-4EBC-B7DD-B29D4C3F0C3C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1BA1F0-7709-497C-A0BB-726F7D427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001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1299624"/>
            <a:ext cx="120031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72993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519C73-5402-4EBC-B7DD-B29D4C3F0C3C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1BA1F0-7709-497C-A0BB-726F7D427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128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519C73-5402-4EBC-B7DD-B29D4C3F0C3C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1BA1F0-7709-497C-A0BB-726F7D427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678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1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4" t="9660" r="3165" b="11572"/>
          <a:stretch>
            <a:fillRect/>
          </a:stretch>
        </p:blipFill>
        <p:spPr bwMode="auto">
          <a:xfrm>
            <a:off x="300977" y="314215"/>
            <a:ext cx="2674043" cy="973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1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9" t="4800" r="11200" b="6400"/>
          <a:stretch>
            <a:fillRect/>
          </a:stretch>
        </p:blipFill>
        <p:spPr bwMode="auto">
          <a:xfrm>
            <a:off x="10869769" y="228632"/>
            <a:ext cx="1004552" cy="1059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 userDrawn="1"/>
        </p:nvSpPr>
        <p:spPr>
          <a:xfrm>
            <a:off x="1" y="1287887"/>
            <a:ext cx="1219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Department of Electrical and Electronics Engineering</a:t>
            </a:r>
          </a:p>
        </p:txBody>
      </p:sp>
    </p:spTree>
    <p:extLst>
      <p:ext uri="{BB962C8B-B14F-4D97-AF65-F5344CB8AC3E}">
        <p14:creationId xmlns:p14="http://schemas.microsoft.com/office/powerpoint/2010/main" val="9666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10" Type="http://schemas.openxmlformats.org/officeDocument/2006/relationships/image" Target="../media/image71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Relationship Id="rId9" Type="http://schemas.openxmlformats.org/officeDocument/2006/relationships/image" Target="../media/image9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10" Type="http://schemas.openxmlformats.org/officeDocument/2006/relationships/image" Target="../media/image107.png"/><Relationship Id="rId4" Type="http://schemas.openxmlformats.org/officeDocument/2006/relationships/image" Target="../media/image101.png"/><Relationship Id="rId9" Type="http://schemas.openxmlformats.org/officeDocument/2006/relationships/image" Target="../media/image10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109.png"/><Relationship Id="rId7" Type="http://schemas.openxmlformats.org/officeDocument/2006/relationships/image" Target="../media/image113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2.png"/><Relationship Id="rId11" Type="http://schemas.openxmlformats.org/officeDocument/2006/relationships/image" Target="../media/image114.png"/><Relationship Id="rId5" Type="http://schemas.openxmlformats.org/officeDocument/2006/relationships/image" Target="../media/image111.png"/><Relationship Id="rId10" Type="http://schemas.openxmlformats.org/officeDocument/2006/relationships/image" Target="../media/image105.png"/><Relationship Id="rId4" Type="http://schemas.openxmlformats.org/officeDocument/2006/relationships/image" Target="../media/image110.png"/><Relationship Id="rId9" Type="http://schemas.openxmlformats.org/officeDocument/2006/relationships/image" Target="../media/image10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7" Type="http://schemas.openxmlformats.org/officeDocument/2006/relationships/image" Target="../media/image117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6.png"/><Relationship Id="rId5" Type="http://schemas.openxmlformats.org/officeDocument/2006/relationships/image" Target="../media/image113.png"/><Relationship Id="rId4" Type="http://schemas.openxmlformats.org/officeDocument/2006/relationships/image" Target="../media/image10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7" Type="http://schemas.openxmlformats.org/officeDocument/2006/relationships/image" Target="../media/image128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png"/><Relationship Id="rId3" Type="http://schemas.openxmlformats.org/officeDocument/2006/relationships/image" Target="../media/image133.png"/><Relationship Id="rId7" Type="http://schemas.openxmlformats.org/officeDocument/2006/relationships/image" Target="../media/image137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6.png"/><Relationship Id="rId5" Type="http://schemas.openxmlformats.org/officeDocument/2006/relationships/image" Target="../media/image135.png"/><Relationship Id="rId10" Type="http://schemas.openxmlformats.org/officeDocument/2006/relationships/image" Target="../media/image140.png"/><Relationship Id="rId4" Type="http://schemas.openxmlformats.org/officeDocument/2006/relationships/image" Target="../media/image134.png"/><Relationship Id="rId9" Type="http://schemas.openxmlformats.org/officeDocument/2006/relationships/image" Target="../media/image13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png"/><Relationship Id="rId13" Type="http://schemas.openxmlformats.org/officeDocument/2006/relationships/image" Target="../media/image152.png"/><Relationship Id="rId3" Type="http://schemas.openxmlformats.org/officeDocument/2006/relationships/image" Target="../media/image142.png"/><Relationship Id="rId7" Type="http://schemas.openxmlformats.org/officeDocument/2006/relationships/image" Target="../media/image146.png"/><Relationship Id="rId12" Type="http://schemas.openxmlformats.org/officeDocument/2006/relationships/image" Target="../media/image151.pn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5.png"/><Relationship Id="rId11" Type="http://schemas.openxmlformats.org/officeDocument/2006/relationships/image" Target="../media/image150.png"/><Relationship Id="rId5" Type="http://schemas.openxmlformats.org/officeDocument/2006/relationships/image" Target="../media/image144.png"/><Relationship Id="rId10" Type="http://schemas.openxmlformats.org/officeDocument/2006/relationships/image" Target="../media/image149.png"/><Relationship Id="rId4" Type="http://schemas.openxmlformats.org/officeDocument/2006/relationships/image" Target="../media/image143.png"/><Relationship Id="rId9" Type="http://schemas.openxmlformats.org/officeDocument/2006/relationships/image" Target="../media/image14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7" Type="http://schemas.openxmlformats.org/officeDocument/2006/relationships/image" Target="../media/image158.pn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7.png"/><Relationship Id="rId5" Type="http://schemas.openxmlformats.org/officeDocument/2006/relationships/image" Target="../media/image156.png"/><Relationship Id="rId4" Type="http://schemas.openxmlformats.org/officeDocument/2006/relationships/image" Target="../media/image15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png"/><Relationship Id="rId3" Type="http://schemas.openxmlformats.org/officeDocument/2006/relationships/image" Target="../media/image160.png"/><Relationship Id="rId7" Type="http://schemas.openxmlformats.org/officeDocument/2006/relationships/image" Target="../media/image164.png"/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3.png"/><Relationship Id="rId5" Type="http://schemas.openxmlformats.org/officeDocument/2006/relationships/image" Target="../media/image162.png"/><Relationship Id="rId4" Type="http://schemas.openxmlformats.org/officeDocument/2006/relationships/image" Target="../media/image161.png"/><Relationship Id="rId9" Type="http://schemas.openxmlformats.org/officeDocument/2006/relationships/image" Target="../media/image16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1.png"/><Relationship Id="rId4" Type="http://schemas.openxmlformats.org/officeDocument/2006/relationships/image" Target="../media/image17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7" Type="http://schemas.openxmlformats.org/officeDocument/2006/relationships/image" Target="../media/image177.png"/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6.png"/><Relationship Id="rId5" Type="http://schemas.openxmlformats.org/officeDocument/2006/relationships/image" Target="../media/image175.png"/><Relationship Id="rId4" Type="http://schemas.openxmlformats.org/officeDocument/2006/relationships/image" Target="../media/image17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4.png"/><Relationship Id="rId3" Type="http://schemas.openxmlformats.org/officeDocument/2006/relationships/image" Target="../media/image179.png"/><Relationship Id="rId7" Type="http://schemas.openxmlformats.org/officeDocument/2006/relationships/image" Target="../media/image183.png"/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2.png"/><Relationship Id="rId5" Type="http://schemas.openxmlformats.org/officeDocument/2006/relationships/image" Target="../media/image181.png"/><Relationship Id="rId4" Type="http://schemas.openxmlformats.org/officeDocument/2006/relationships/image" Target="../media/image18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png"/><Relationship Id="rId7" Type="http://schemas.openxmlformats.org/officeDocument/2006/relationships/image" Target="../media/image190.png"/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9.png"/><Relationship Id="rId5" Type="http://schemas.openxmlformats.org/officeDocument/2006/relationships/image" Target="../media/image188.png"/><Relationship Id="rId4" Type="http://schemas.openxmlformats.org/officeDocument/2006/relationships/image" Target="../media/image18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7.png"/><Relationship Id="rId3" Type="http://schemas.openxmlformats.org/officeDocument/2006/relationships/image" Target="../media/image192.png"/><Relationship Id="rId7" Type="http://schemas.openxmlformats.org/officeDocument/2006/relationships/image" Target="../media/image196.png"/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5.png"/><Relationship Id="rId5" Type="http://schemas.openxmlformats.org/officeDocument/2006/relationships/image" Target="../media/image194.png"/><Relationship Id="rId4" Type="http://schemas.openxmlformats.org/officeDocument/2006/relationships/image" Target="../media/image193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4.png"/><Relationship Id="rId3" Type="http://schemas.openxmlformats.org/officeDocument/2006/relationships/image" Target="../media/image199.png"/><Relationship Id="rId7" Type="http://schemas.openxmlformats.org/officeDocument/2006/relationships/image" Target="../media/image203.png"/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2.png"/><Relationship Id="rId5" Type="http://schemas.openxmlformats.org/officeDocument/2006/relationships/image" Target="../media/image201.png"/><Relationship Id="rId4" Type="http://schemas.openxmlformats.org/officeDocument/2006/relationships/image" Target="../media/image200.png"/><Relationship Id="rId9" Type="http://schemas.openxmlformats.org/officeDocument/2006/relationships/image" Target="../media/image20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2" Type="http://schemas.openxmlformats.org/officeDocument/2006/relationships/image" Target="../media/image20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9.png"/><Relationship Id="rId4" Type="http://schemas.openxmlformats.org/officeDocument/2006/relationships/image" Target="../media/image20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png"/><Relationship Id="rId7" Type="http://schemas.openxmlformats.org/officeDocument/2006/relationships/image" Target="../media/image215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4.png"/><Relationship Id="rId5" Type="http://schemas.openxmlformats.org/officeDocument/2006/relationships/image" Target="../media/image213.png"/><Relationship Id="rId4" Type="http://schemas.openxmlformats.org/officeDocument/2006/relationships/image" Target="../media/image21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png"/><Relationship Id="rId2" Type="http://schemas.openxmlformats.org/officeDocument/2006/relationships/image" Target="../media/image2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9.png"/><Relationship Id="rId4" Type="http://schemas.openxmlformats.org/officeDocument/2006/relationships/image" Target="../media/image21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4.png"/><Relationship Id="rId5" Type="http://schemas.openxmlformats.org/officeDocument/2006/relationships/image" Target="../media/image223.png"/><Relationship Id="rId4" Type="http://schemas.openxmlformats.org/officeDocument/2006/relationships/image" Target="../media/image222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1.png"/><Relationship Id="rId3" Type="http://schemas.openxmlformats.org/officeDocument/2006/relationships/image" Target="../media/image226.png"/><Relationship Id="rId7" Type="http://schemas.openxmlformats.org/officeDocument/2006/relationships/image" Target="../media/image230.png"/><Relationship Id="rId2" Type="http://schemas.openxmlformats.org/officeDocument/2006/relationships/image" Target="../media/image2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9.png"/><Relationship Id="rId5" Type="http://schemas.openxmlformats.org/officeDocument/2006/relationships/image" Target="../media/image228.png"/><Relationship Id="rId4" Type="http://schemas.openxmlformats.org/officeDocument/2006/relationships/image" Target="../media/image22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png"/><Relationship Id="rId2" Type="http://schemas.openxmlformats.org/officeDocument/2006/relationships/image" Target="../media/image2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5.png"/><Relationship Id="rId4" Type="http://schemas.openxmlformats.org/officeDocument/2006/relationships/image" Target="../media/image23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7.png"/><Relationship Id="rId2" Type="http://schemas.openxmlformats.org/officeDocument/2006/relationships/image" Target="../media/image2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0.png"/><Relationship Id="rId5" Type="http://schemas.openxmlformats.org/officeDocument/2006/relationships/image" Target="../media/image239.png"/><Relationship Id="rId4" Type="http://schemas.openxmlformats.org/officeDocument/2006/relationships/image" Target="../media/image238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7.png"/><Relationship Id="rId3" Type="http://schemas.openxmlformats.org/officeDocument/2006/relationships/image" Target="../media/image242.png"/><Relationship Id="rId7" Type="http://schemas.openxmlformats.org/officeDocument/2006/relationships/image" Target="../media/image246.png"/><Relationship Id="rId2" Type="http://schemas.openxmlformats.org/officeDocument/2006/relationships/image" Target="../media/image2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5.png"/><Relationship Id="rId5" Type="http://schemas.openxmlformats.org/officeDocument/2006/relationships/image" Target="../media/image244.png"/><Relationship Id="rId4" Type="http://schemas.openxmlformats.org/officeDocument/2006/relationships/image" Target="../media/image243.png"/><Relationship Id="rId9" Type="http://schemas.openxmlformats.org/officeDocument/2006/relationships/image" Target="../media/image248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5.png"/><Relationship Id="rId3" Type="http://schemas.openxmlformats.org/officeDocument/2006/relationships/image" Target="../media/image250.png"/><Relationship Id="rId7" Type="http://schemas.openxmlformats.org/officeDocument/2006/relationships/image" Target="../media/image254.png"/><Relationship Id="rId2" Type="http://schemas.openxmlformats.org/officeDocument/2006/relationships/image" Target="../media/image2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3.png"/><Relationship Id="rId5" Type="http://schemas.openxmlformats.org/officeDocument/2006/relationships/image" Target="../media/image252.png"/><Relationship Id="rId4" Type="http://schemas.openxmlformats.org/officeDocument/2006/relationships/image" Target="../media/image25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7.png"/><Relationship Id="rId2" Type="http://schemas.openxmlformats.org/officeDocument/2006/relationships/image" Target="../media/image25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9.png"/><Relationship Id="rId4" Type="http://schemas.openxmlformats.org/officeDocument/2006/relationships/image" Target="../media/image25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1.png"/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4.png"/><Relationship Id="rId5" Type="http://schemas.openxmlformats.org/officeDocument/2006/relationships/image" Target="../media/image263.png"/><Relationship Id="rId4" Type="http://schemas.openxmlformats.org/officeDocument/2006/relationships/image" Target="../media/image262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1.png"/><Relationship Id="rId3" Type="http://schemas.openxmlformats.org/officeDocument/2006/relationships/image" Target="../media/image266.png"/><Relationship Id="rId7" Type="http://schemas.openxmlformats.org/officeDocument/2006/relationships/image" Target="../media/image270.png"/><Relationship Id="rId2" Type="http://schemas.openxmlformats.org/officeDocument/2006/relationships/image" Target="../media/image2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9.png"/><Relationship Id="rId5" Type="http://schemas.openxmlformats.org/officeDocument/2006/relationships/image" Target="../media/image268.png"/><Relationship Id="rId4" Type="http://schemas.openxmlformats.org/officeDocument/2006/relationships/image" Target="../media/image267.png"/><Relationship Id="rId9" Type="http://schemas.openxmlformats.org/officeDocument/2006/relationships/image" Target="../media/image27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4.png"/><Relationship Id="rId2" Type="http://schemas.openxmlformats.org/officeDocument/2006/relationships/image" Target="../media/image2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7.png"/><Relationship Id="rId5" Type="http://schemas.openxmlformats.org/officeDocument/2006/relationships/image" Target="../media/image276.png"/><Relationship Id="rId4" Type="http://schemas.openxmlformats.org/officeDocument/2006/relationships/image" Target="../media/image275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4.png"/><Relationship Id="rId3" Type="http://schemas.openxmlformats.org/officeDocument/2006/relationships/image" Target="../media/image279.png"/><Relationship Id="rId7" Type="http://schemas.openxmlformats.org/officeDocument/2006/relationships/image" Target="../media/image283.png"/><Relationship Id="rId2" Type="http://schemas.openxmlformats.org/officeDocument/2006/relationships/image" Target="../media/image27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2.png"/><Relationship Id="rId5" Type="http://schemas.openxmlformats.org/officeDocument/2006/relationships/image" Target="../media/image281.png"/><Relationship Id="rId4" Type="http://schemas.openxmlformats.org/officeDocument/2006/relationships/image" Target="../media/image280.png"/><Relationship Id="rId9" Type="http://schemas.openxmlformats.org/officeDocument/2006/relationships/image" Target="../media/image285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2.png"/><Relationship Id="rId13" Type="http://schemas.openxmlformats.org/officeDocument/2006/relationships/image" Target="../media/image297.png"/><Relationship Id="rId3" Type="http://schemas.openxmlformats.org/officeDocument/2006/relationships/image" Target="../media/image287.png"/><Relationship Id="rId7" Type="http://schemas.openxmlformats.org/officeDocument/2006/relationships/image" Target="../media/image291.png"/><Relationship Id="rId12" Type="http://schemas.openxmlformats.org/officeDocument/2006/relationships/image" Target="../media/image296.png"/><Relationship Id="rId2" Type="http://schemas.openxmlformats.org/officeDocument/2006/relationships/image" Target="../media/image28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0.png"/><Relationship Id="rId11" Type="http://schemas.openxmlformats.org/officeDocument/2006/relationships/image" Target="../media/image295.png"/><Relationship Id="rId5" Type="http://schemas.openxmlformats.org/officeDocument/2006/relationships/image" Target="../media/image289.png"/><Relationship Id="rId10" Type="http://schemas.openxmlformats.org/officeDocument/2006/relationships/image" Target="../media/image294.png"/><Relationship Id="rId4" Type="http://schemas.openxmlformats.org/officeDocument/2006/relationships/image" Target="../media/image288.png"/><Relationship Id="rId9" Type="http://schemas.openxmlformats.org/officeDocument/2006/relationships/image" Target="../media/image293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4.png"/><Relationship Id="rId3" Type="http://schemas.openxmlformats.org/officeDocument/2006/relationships/image" Target="../media/image299.png"/><Relationship Id="rId7" Type="http://schemas.openxmlformats.org/officeDocument/2006/relationships/image" Target="../media/image303.png"/><Relationship Id="rId2" Type="http://schemas.openxmlformats.org/officeDocument/2006/relationships/image" Target="../media/image29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2.png"/><Relationship Id="rId11" Type="http://schemas.openxmlformats.org/officeDocument/2006/relationships/image" Target="../media/image307.png"/><Relationship Id="rId5" Type="http://schemas.openxmlformats.org/officeDocument/2006/relationships/image" Target="../media/image301.png"/><Relationship Id="rId10" Type="http://schemas.openxmlformats.org/officeDocument/2006/relationships/image" Target="../media/image306.png"/><Relationship Id="rId4" Type="http://schemas.openxmlformats.org/officeDocument/2006/relationships/image" Target="../media/image300.png"/><Relationship Id="rId9" Type="http://schemas.openxmlformats.org/officeDocument/2006/relationships/image" Target="../media/image30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28.png"/><Relationship Id="rId7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4.png"/><Relationship Id="rId3" Type="http://schemas.openxmlformats.org/officeDocument/2006/relationships/image" Target="../media/image309.png"/><Relationship Id="rId7" Type="http://schemas.openxmlformats.org/officeDocument/2006/relationships/image" Target="../media/image313.png"/><Relationship Id="rId2" Type="http://schemas.openxmlformats.org/officeDocument/2006/relationships/image" Target="../media/image30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2.png"/><Relationship Id="rId5" Type="http://schemas.openxmlformats.org/officeDocument/2006/relationships/image" Target="../media/image311.png"/><Relationship Id="rId10" Type="http://schemas.openxmlformats.org/officeDocument/2006/relationships/image" Target="../media/image316.png"/><Relationship Id="rId4" Type="http://schemas.openxmlformats.org/officeDocument/2006/relationships/image" Target="../media/image310.png"/><Relationship Id="rId9" Type="http://schemas.openxmlformats.org/officeDocument/2006/relationships/image" Target="../media/image31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8.png"/><Relationship Id="rId2" Type="http://schemas.openxmlformats.org/officeDocument/2006/relationships/image" Target="../media/image317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0.png"/><Relationship Id="rId2" Type="http://schemas.openxmlformats.org/officeDocument/2006/relationships/image" Target="../media/image3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2.png"/><Relationship Id="rId4" Type="http://schemas.openxmlformats.org/officeDocument/2006/relationships/image" Target="../media/image321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8.png"/><Relationship Id="rId13" Type="http://schemas.openxmlformats.org/officeDocument/2006/relationships/image" Target="../media/image333.png"/><Relationship Id="rId18" Type="http://schemas.openxmlformats.org/officeDocument/2006/relationships/image" Target="../media/image338.png"/><Relationship Id="rId3" Type="http://schemas.openxmlformats.org/officeDocument/2006/relationships/image" Target="../media/image323.png"/><Relationship Id="rId7" Type="http://schemas.openxmlformats.org/officeDocument/2006/relationships/image" Target="../media/image327.png"/><Relationship Id="rId12" Type="http://schemas.openxmlformats.org/officeDocument/2006/relationships/image" Target="../media/image332.png"/><Relationship Id="rId17" Type="http://schemas.openxmlformats.org/officeDocument/2006/relationships/image" Target="../media/image337.png"/><Relationship Id="rId2" Type="http://schemas.openxmlformats.org/officeDocument/2006/relationships/image" Target="../media/image322.png"/><Relationship Id="rId16" Type="http://schemas.openxmlformats.org/officeDocument/2006/relationships/image" Target="../media/image3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6.png"/><Relationship Id="rId11" Type="http://schemas.openxmlformats.org/officeDocument/2006/relationships/image" Target="../media/image331.png"/><Relationship Id="rId5" Type="http://schemas.openxmlformats.org/officeDocument/2006/relationships/image" Target="../media/image325.png"/><Relationship Id="rId15" Type="http://schemas.openxmlformats.org/officeDocument/2006/relationships/image" Target="../media/image335.png"/><Relationship Id="rId10" Type="http://schemas.openxmlformats.org/officeDocument/2006/relationships/image" Target="../media/image330.png"/><Relationship Id="rId19" Type="http://schemas.openxmlformats.org/officeDocument/2006/relationships/image" Target="../media/image339.png"/><Relationship Id="rId4" Type="http://schemas.openxmlformats.org/officeDocument/2006/relationships/image" Target="../media/image324.png"/><Relationship Id="rId9" Type="http://schemas.openxmlformats.org/officeDocument/2006/relationships/image" Target="../media/image329.png"/><Relationship Id="rId14" Type="http://schemas.openxmlformats.org/officeDocument/2006/relationships/image" Target="../media/image334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6.png"/><Relationship Id="rId3" Type="http://schemas.openxmlformats.org/officeDocument/2006/relationships/image" Target="../media/image341.png"/><Relationship Id="rId7" Type="http://schemas.openxmlformats.org/officeDocument/2006/relationships/image" Target="../media/image345.png"/><Relationship Id="rId2" Type="http://schemas.openxmlformats.org/officeDocument/2006/relationships/image" Target="../media/image3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4.png"/><Relationship Id="rId5" Type="http://schemas.openxmlformats.org/officeDocument/2006/relationships/image" Target="../media/image343.png"/><Relationship Id="rId4" Type="http://schemas.openxmlformats.org/officeDocument/2006/relationships/image" Target="../media/image342.png"/><Relationship Id="rId9" Type="http://schemas.openxmlformats.org/officeDocument/2006/relationships/image" Target="../media/image347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4.png"/><Relationship Id="rId3" Type="http://schemas.openxmlformats.org/officeDocument/2006/relationships/image" Target="../media/image349.png"/><Relationship Id="rId7" Type="http://schemas.openxmlformats.org/officeDocument/2006/relationships/image" Target="../media/image353.png"/><Relationship Id="rId2" Type="http://schemas.openxmlformats.org/officeDocument/2006/relationships/image" Target="../media/image3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2.png"/><Relationship Id="rId5" Type="http://schemas.openxmlformats.org/officeDocument/2006/relationships/image" Target="../media/image351.png"/><Relationship Id="rId10" Type="http://schemas.openxmlformats.org/officeDocument/2006/relationships/image" Target="../media/image356.png"/><Relationship Id="rId4" Type="http://schemas.openxmlformats.org/officeDocument/2006/relationships/image" Target="../media/image350.png"/><Relationship Id="rId9" Type="http://schemas.openxmlformats.org/officeDocument/2006/relationships/image" Target="../media/image35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8.png"/><Relationship Id="rId2" Type="http://schemas.openxmlformats.org/officeDocument/2006/relationships/image" Target="../media/image3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1.png"/><Relationship Id="rId5" Type="http://schemas.openxmlformats.org/officeDocument/2006/relationships/image" Target="../media/image360.png"/><Relationship Id="rId4" Type="http://schemas.openxmlformats.org/officeDocument/2006/relationships/image" Target="../media/image359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3.png"/><Relationship Id="rId2" Type="http://schemas.openxmlformats.org/officeDocument/2006/relationships/image" Target="../media/image3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6.png"/><Relationship Id="rId5" Type="http://schemas.openxmlformats.org/officeDocument/2006/relationships/image" Target="../media/image365.png"/><Relationship Id="rId4" Type="http://schemas.openxmlformats.org/officeDocument/2006/relationships/image" Target="../media/image36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8.png"/><Relationship Id="rId2" Type="http://schemas.openxmlformats.org/officeDocument/2006/relationships/image" Target="../media/image3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1.png"/><Relationship Id="rId5" Type="http://schemas.openxmlformats.org/officeDocument/2006/relationships/image" Target="../media/image370.png"/><Relationship Id="rId4" Type="http://schemas.openxmlformats.org/officeDocument/2006/relationships/image" Target="../media/image36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3.png"/><Relationship Id="rId7" Type="http://schemas.openxmlformats.org/officeDocument/2006/relationships/image" Target="../media/image377.png"/><Relationship Id="rId2" Type="http://schemas.openxmlformats.org/officeDocument/2006/relationships/image" Target="../media/image3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6.png"/><Relationship Id="rId5" Type="http://schemas.openxmlformats.org/officeDocument/2006/relationships/image" Target="../media/image375.png"/><Relationship Id="rId4" Type="http://schemas.openxmlformats.org/officeDocument/2006/relationships/image" Target="../media/image37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4.png"/><Relationship Id="rId3" Type="http://schemas.openxmlformats.org/officeDocument/2006/relationships/image" Target="../media/image379.png"/><Relationship Id="rId7" Type="http://schemas.openxmlformats.org/officeDocument/2006/relationships/image" Target="../media/image383.png"/><Relationship Id="rId2" Type="http://schemas.openxmlformats.org/officeDocument/2006/relationships/image" Target="../media/image37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2.png"/><Relationship Id="rId5" Type="http://schemas.openxmlformats.org/officeDocument/2006/relationships/image" Target="../media/image381.png"/><Relationship Id="rId4" Type="http://schemas.openxmlformats.org/officeDocument/2006/relationships/image" Target="../media/image380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1.png"/><Relationship Id="rId13" Type="http://schemas.openxmlformats.org/officeDocument/2006/relationships/image" Target="../media/image396.png"/><Relationship Id="rId3" Type="http://schemas.openxmlformats.org/officeDocument/2006/relationships/image" Target="../media/image386.png"/><Relationship Id="rId7" Type="http://schemas.openxmlformats.org/officeDocument/2006/relationships/image" Target="../media/image390.png"/><Relationship Id="rId12" Type="http://schemas.openxmlformats.org/officeDocument/2006/relationships/image" Target="../media/image395.png"/><Relationship Id="rId2" Type="http://schemas.openxmlformats.org/officeDocument/2006/relationships/image" Target="../media/image38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9.png"/><Relationship Id="rId11" Type="http://schemas.openxmlformats.org/officeDocument/2006/relationships/image" Target="../media/image394.png"/><Relationship Id="rId5" Type="http://schemas.openxmlformats.org/officeDocument/2006/relationships/image" Target="../media/image388.png"/><Relationship Id="rId10" Type="http://schemas.openxmlformats.org/officeDocument/2006/relationships/image" Target="../media/image393.png"/><Relationship Id="rId4" Type="http://schemas.openxmlformats.org/officeDocument/2006/relationships/image" Target="../media/image387.png"/><Relationship Id="rId9" Type="http://schemas.openxmlformats.org/officeDocument/2006/relationships/image" Target="../media/image39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8.png"/><Relationship Id="rId2" Type="http://schemas.openxmlformats.org/officeDocument/2006/relationships/image" Target="../media/image39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0.png"/><Relationship Id="rId4" Type="http://schemas.openxmlformats.org/officeDocument/2006/relationships/image" Target="../media/image399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6.png"/><Relationship Id="rId3" Type="http://schemas.openxmlformats.org/officeDocument/2006/relationships/image" Target="../media/image399.png"/><Relationship Id="rId7" Type="http://schemas.openxmlformats.org/officeDocument/2006/relationships/image" Target="../media/image405.png"/><Relationship Id="rId12" Type="http://schemas.openxmlformats.org/officeDocument/2006/relationships/image" Target="../media/image410.png"/><Relationship Id="rId2" Type="http://schemas.openxmlformats.org/officeDocument/2006/relationships/image" Target="../media/image40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4.png"/><Relationship Id="rId11" Type="http://schemas.openxmlformats.org/officeDocument/2006/relationships/image" Target="../media/image409.png"/><Relationship Id="rId5" Type="http://schemas.openxmlformats.org/officeDocument/2006/relationships/image" Target="../media/image403.png"/><Relationship Id="rId10" Type="http://schemas.openxmlformats.org/officeDocument/2006/relationships/image" Target="../media/image408.png"/><Relationship Id="rId4" Type="http://schemas.openxmlformats.org/officeDocument/2006/relationships/image" Target="../media/image402.png"/><Relationship Id="rId9" Type="http://schemas.openxmlformats.org/officeDocument/2006/relationships/image" Target="../media/image407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7.png"/><Relationship Id="rId3" Type="http://schemas.openxmlformats.org/officeDocument/2006/relationships/image" Target="../media/image412.png"/><Relationship Id="rId7" Type="http://schemas.openxmlformats.org/officeDocument/2006/relationships/image" Target="../media/image416.png"/><Relationship Id="rId2" Type="http://schemas.openxmlformats.org/officeDocument/2006/relationships/image" Target="../media/image4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5.png"/><Relationship Id="rId5" Type="http://schemas.openxmlformats.org/officeDocument/2006/relationships/image" Target="../media/image414.png"/><Relationship Id="rId10" Type="http://schemas.openxmlformats.org/officeDocument/2006/relationships/image" Target="../media/image419.png"/><Relationship Id="rId4" Type="http://schemas.openxmlformats.org/officeDocument/2006/relationships/image" Target="../media/image413.png"/><Relationship Id="rId9" Type="http://schemas.openxmlformats.org/officeDocument/2006/relationships/image" Target="../media/image41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0.png"/><Relationship Id="rId2" Type="http://schemas.openxmlformats.org/officeDocument/2006/relationships/image" Target="../media/image39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3.png"/><Relationship Id="rId5" Type="http://schemas.openxmlformats.org/officeDocument/2006/relationships/image" Target="../media/image422.png"/><Relationship Id="rId4" Type="http://schemas.openxmlformats.org/officeDocument/2006/relationships/image" Target="../media/image42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5.png"/><Relationship Id="rId2" Type="http://schemas.openxmlformats.org/officeDocument/2006/relationships/image" Target="../media/image4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8.png"/><Relationship Id="rId5" Type="http://schemas.openxmlformats.org/officeDocument/2006/relationships/image" Target="../media/image427.png"/><Relationship Id="rId4" Type="http://schemas.openxmlformats.org/officeDocument/2006/relationships/image" Target="../media/image426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5.png"/><Relationship Id="rId13" Type="http://schemas.openxmlformats.org/officeDocument/2006/relationships/image" Target="../media/image440.png"/><Relationship Id="rId3" Type="http://schemas.openxmlformats.org/officeDocument/2006/relationships/image" Target="../media/image430.png"/><Relationship Id="rId7" Type="http://schemas.openxmlformats.org/officeDocument/2006/relationships/image" Target="../media/image434.png"/><Relationship Id="rId12" Type="http://schemas.openxmlformats.org/officeDocument/2006/relationships/image" Target="../media/image439.png"/><Relationship Id="rId2" Type="http://schemas.openxmlformats.org/officeDocument/2006/relationships/image" Target="../media/image429.png"/><Relationship Id="rId16" Type="http://schemas.openxmlformats.org/officeDocument/2006/relationships/image" Target="../media/image4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3.png"/><Relationship Id="rId11" Type="http://schemas.openxmlformats.org/officeDocument/2006/relationships/image" Target="../media/image438.png"/><Relationship Id="rId5" Type="http://schemas.openxmlformats.org/officeDocument/2006/relationships/image" Target="../media/image432.png"/><Relationship Id="rId15" Type="http://schemas.openxmlformats.org/officeDocument/2006/relationships/image" Target="../media/image442.png"/><Relationship Id="rId10" Type="http://schemas.openxmlformats.org/officeDocument/2006/relationships/image" Target="../media/image437.png"/><Relationship Id="rId4" Type="http://schemas.openxmlformats.org/officeDocument/2006/relationships/image" Target="../media/image431.png"/><Relationship Id="rId9" Type="http://schemas.openxmlformats.org/officeDocument/2006/relationships/image" Target="../media/image436.png"/><Relationship Id="rId14" Type="http://schemas.openxmlformats.org/officeDocument/2006/relationships/image" Target="../media/image441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0.png"/><Relationship Id="rId3" Type="http://schemas.openxmlformats.org/officeDocument/2006/relationships/image" Target="../media/image445.png"/><Relationship Id="rId7" Type="http://schemas.openxmlformats.org/officeDocument/2006/relationships/image" Target="../media/image449.png"/><Relationship Id="rId2" Type="http://schemas.openxmlformats.org/officeDocument/2006/relationships/image" Target="../media/image4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8.png"/><Relationship Id="rId5" Type="http://schemas.openxmlformats.org/officeDocument/2006/relationships/image" Target="../media/image447.png"/><Relationship Id="rId4" Type="http://schemas.openxmlformats.org/officeDocument/2006/relationships/image" Target="../media/image446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2.png"/><Relationship Id="rId2" Type="http://schemas.openxmlformats.org/officeDocument/2006/relationships/image" Target="../media/image45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4.png"/><Relationship Id="rId4" Type="http://schemas.openxmlformats.org/officeDocument/2006/relationships/image" Target="../media/image45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6.png"/><Relationship Id="rId2" Type="http://schemas.openxmlformats.org/officeDocument/2006/relationships/image" Target="../media/image45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3.png"/><Relationship Id="rId4" Type="http://schemas.openxmlformats.org/officeDocument/2006/relationships/image" Target="../media/image452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3.png"/><Relationship Id="rId3" Type="http://schemas.openxmlformats.org/officeDocument/2006/relationships/image" Target="../media/image458.png"/><Relationship Id="rId7" Type="http://schemas.openxmlformats.org/officeDocument/2006/relationships/image" Target="../media/image462.png"/><Relationship Id="rId2" Type="http://schemas.openxmlformats.org/officeDocument/2006/relationships/image" Target="../media/image4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1.png"/><Relationship Id="rId5" Type="http://schemas.openxmlformats.org/officeDocument/2006/relationships/image" Target="../media/image460.png"/><Relationship Id="rId4" Type="http://schemas.openxmlformats.org/officeDocument/2006/relationships/image" Target="../media/image459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5.png"/><Relationship Id="rId2" Type="http://schemas.openxmlformats.org/officeDocument/2006/relationships/image" Target="../media/image46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7.png"/><Relationship Id="rId4" Type="http://schemas.openxmlformats.org/officeDocument/2006/relationships/image" Target="../media/image466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9.png"/><Relationship Id="rId2" Type="http://schemas.openxmlformats.org/officeDocument/2006/relationships/image" Target="../media/image46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0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7.png"/><Relationship Id="rId13" Type="http://schemas.openxmlformats.org/officeDocument/2006/relationships/image" Target="../media/image482.png"/><Relationship Id="rId3" Type="http://schemas.openxmlformats.org/officeDocument/2006/relationships/image" Target="../media/image472.png"/><Relationship Id="rId7" Type="http://schemas.openxmlformats.org/officeDocument/2006/relationships/image" Target="../media/image476.png"/><Relationship Id="rId12" Type="http://schemas.openxmlformats.org/officeDocument/2006/relationships/image" Target="../media/image481.png"/><Relationship Id="rId2" Type="http://schemas.openxmlformats.org/officeDocument/2006/relationships/image" Target="../media/image4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5.png"/><Relationship Id="rId11" Type="http://schemas.openxmlformats.org/officeDocument/2006/relationships/image" Target="../media/image480.png"/><Relationship Id="rId5" Type="http://schemas.openxmlformats.org/officeDocument/2006/relationships/image" Target="../media/image474.png"/><Relationship Id="rId10" Type="http://schemas.openxmlformats.org/officeDocument/2006/relationships/image" Target="../media/image479.png"/><Relationship Id="rId4" Type="http://schemas.openxmlformats.org/officeDocument/2006/relationships/image" Target="../media/image473.png"/><Relationship Id="rId9" Type="http://schemas.openxmlformats.org/officeDocument/2006/relationships/image" Target="../media/image478.png"/><Relationship Id="rId14" Type="http://schemas.openxmlformats.org/officeDocument/2006/relationships/image" Target="../media/image483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5.png"/><Relationship Id="rId7" Type="http://schemas.openxmlformats.org/officeDocument/2006/relationships/image" Target="../media/image489.png"/><Relationship Id="rId2" Type="http://schemas.openxmlformats.org/officeDocument/2006/relationships/image" Target="../media/image4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8.png"/><Relationship Id="rId5" Type="http://schemas.openxmlformats.org/officeDocument/2006/relationships/image" Target="../media/image487.png"/><Relationship Id="rId4" Type="http://schemas.openxmlformats.org/officeDocument/2006/relationships/image" Target="../media/image486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1.png"/><Relationship Id="rId2" Type="http://schemas.openxmlformats.org/officeDocument/2006/relationships/image" Target="../media/image49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3.png"/><Relationship Id="rId4" Type="http://schemas.openxmlformats.org/officeDocument/2006/relationships/image" Target="../media/image492.pn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0.png"/><Relationship Id="rId3" Type="http://schemas.openxmlformats.org/officeDocument/2006/relationships/image" Target="../media/image495.png"/><Relationship Id="rId7" Type="http://schemas.openxmlformats.org/officeDocument/2006/relationships/image" Target="../media/image499.png"/><Relationship Id="rId2" Type="http://schemas.openxmlformats.org/officeDocument/2006/relationships/image" Target="../media/image49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8.png"/><Relationship Id="rId5" Type="http://schemas.openxmlformats.org/officeDocument/2006/relationships/image" Target="../media/image497.png"/><Relationship Id="rId4" Type="http://schemas.openxmlformats.org/officeDocument/2006/relationships/image" Target="../media/image496.png"/><Relationship Id="rId9" Type="http://schemas.openxmlformats.org/officeDocument/2006/relationships/image" Target="../media/image501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8.png"/><Relationship Id="rId3" Type="http://schemas.openxmlformats.org/officeDocument/2006/relationships/image" Target="../media/image503.png"/><Relationship Id="rId7" Type="http://schemas.openxmlformats.org/officeDocument/2006/relationships/image" Target="../media/image507.png"/><Relationship Id="rId2" Type="http://schemas.openxmlformats.org/officeDocument/2006/relationships/image" Target="../media/image50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6.png"/><Relationship Id="rId5" Type="http://schemas.openxmlformats.org/officeDocument/2006/relationships/image" Target="../media/image505.png"/><Relationship Id="rId10" Type="http://schemas.openxmlformats.org/officeDocument/2006/relationships/image" Target="../media/image510.png"/><Relationship Id="rId4" Type="http://schemas.openxmlformats.org/officeDocument/2006/relationships/image" Target="../media/image504.png"/><Relationship Id="rId9" Type="http://schemas.openxmlformats.org/officeDocument/2006/relationships/image" Target="../media/image509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2.png"/><Relationship Id="rId2" Type="http://schemas.openxmlformats.org/officeDocument/2006/relationships/image" Target="../media/image5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5.png"/><Relationship Id="rId5" Type="http://schemas.openxmlformats.org/officeDocument/2006/relationships/image" Target="../media/image514.png"/><Relationship Id="rId4" Type="http://schemas.openxmlformats.org/officeDocument/2006/relationships/image" Target="../media/image5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2.png"/><Relationship Id="rId3" Type="http://schemas.openxmlformats.org/officeDocument/2006/relationships/image" Target="../media/image517.png"/><Relationship Id="rId7" Type="http://schemas.openxmlformats.org/officeDocument/2006/relationships/image" Target="../media/image521.png"/><Relationship Id="rId2" Type="http://schemas.openxmlformats.org/officeDocument/2006/relationships/image" Target="../media/image5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0.png"/><Relationship Id="rId11" Type="http://schemas.openxmlformats.org/officeDocument/2006/relationships/image" Target="../media/image525.png"/><Relationship Id="rId5" Type="http://schemas.openxmlformats.org/officeDocument/2006/relationships/image" Target="../media/image519.png"/><Relationship Id="rId10" Type="http://schemas.openxmlformats.org/officeDocument/2006/relationships/image" Target="../media/image524.png"/><Relationship Id="rId4" Type="http://schemas.openxmlformats.org/officeDocument/2006/relationships/image" Target="../media/image518.png"/><Relationship Id="rId9" Type="http://schemas.openxmlformats.org/officeDocument/2006/relationships/image" Target="../media/image523.pn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2.png"/><Relationship Id="rId3" Type="http://schemas.openxmlformats.org/officeDocument/2006/relationships/image" Target="../media/image527.png"/><Relationship Id="rId7" Type="http://schemas.openxmlformats.org/officeDocument/2006/relationships/image" Target="../media/image531.png"/><Relationship Id="rId2" Type="http://schemas.openxmlformats.org/officeDocument/2006/relationships/image" Target="../media/image5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0.png"/><Relationship Id="rId5" Type="http://schemas.openxmlformats.org/officeDocument/2006/relationships/image" Target="../media/image529.png"/><Relationship Id="rId4" Type="http://schemas.openxmlformats.org/officeDocument/2006/relationships/image" Target="../media/image528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4.png"/><Relationship Id="rId2" Type="http://schemas.openxmlformats.org/officeDocument/2006/relationships/image" Target="../media/image5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7.png"/><Relationship Id="rId5" Type="http://schemas.openxmlformats.org/officeDocument/2006/relationships/image" Target="../media/image536.png"/><Relationship Id="rId4" Type="http://schemas.openxmlformats.org/officeDocument/2006/relationships/image" Target="../media/image535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9.png"/><Relationship Id="rId2" Type="http://schemas.openxmlformats.org/officeDocument/2006/relationships/image" Target="../media/image5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0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2.png"/><Relationship Id="rId2" Type="http://schemas.openxmlformats.org/officeDocument/2006/relationships/image" Target="../media/image5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3.pn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0.png"/><Relationship Id="rId3" Type="http://schemas.openxmlformats.org/officeDocument/2006/relationships/image" Target="../media/image545.png"/><Relationship Id="rId7" Type="http://schemas.openxmlformats.org/officeDocument/2006/relationships/image" Target="../media/image549.png"/><Relationship Id="rId2" Type="http://schemas.openxmlformats.org/officeDocument/2006/relationships/image" Target="../media/image5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8.png"/><Relationship Id="rId11" Type="http://schemas.openxmlformats.org/officeDocument/2006/relationships/image" Target="../media/image553.png"/><Relationship Id="rId5" Type="http://schemas.openxmlformats.org/officeDocument/2006/relationships/image" Target="../media/image547.png"/><Relationship Id="rId10" Type="http://schemas.openxmlformats.org/officeDocument/2006/relationships/image" Target="../media/image552.png"/><Relationship Id="rId4" Type="http://schemas.openxmlformats.org/officeDocument/2006/relationships/image" Target="../media/image546.png"/><Relationship Id="rId9" Type="http://schemas.openxmlformats.org/officeDocument/2006/relationships/image" Target="../media/image551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5.png"/><Relationship Id="rId2" Type="http://schemas.openxmlformats.org/officeDocument/2006/relationships/image" Target="../media/image55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6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5.png"/><Relationship Id="rId2" Type="http://schemas.openxmlformats.org/officeDocument/2006/relationships/image" Target="../media/image55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6.pn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4.png"/><Relationship Id="rId3" Type="http://schemas.openxmlformats.org/officeDocument/2006/relationships/image" Target="../media/image559.png"/><Relationship Id="rId7" Type="http://schemas.openxmlformats.org/officeDocument/2006/relationships/image" Target="../media/image563.png"/><Relationship Id="rId2" Type="http://schemas.openxmlformats.org/officeDocument/2006/relationships/image" Target="../media/image5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2.png"/><Relationship Id="rId5" Type="http://schemas.openxmlformats.org/officeDocument/2006/relationships/image" Target="../media/image561.png"/><Relationship Id="rId4" Type="http://schemas.openxmlformats.org/officeDocument/2006/relationships/image" Target="../media/image560.png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1.png"/><Relationship Id="rId3" Type="http://schemas.openxmlformats.org/officeDocument/2006/relationships/image" Target="../media/image566.png"/><Relationship Id="rId7" Type="http://schemas.openxmlformats.org/officeDocument/2006/relationships/image" Target="../media/image570.png"/><Relationship Id="rId2" Type="http://schemas.openxmlformats.org/officeDocument/2006/relationships/image" Target="../media/image5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9.png"/><Relationship Id="rId11" Type="http://schemas.openxmlformats.org/officeDocument/2006/relationships/image" Target="../media/image574.png"/><Relationship Id="rId5" Type="http://schemas.openxmlformats.org/officeDocument/2006/relationships/image" Target="../media/image568.png"/><Relationship Id="rId10" Type="http://schemas.openxmlformats.org/officeDocument/2006/relationships/image" Target="../media/image573.png"/><Relationship Id="rId4" Type="http://schemas.openxmlformats.org/officeDocument/2006/relationships/image" Target="../media/image567.png"/><Relationship Id="rId9" Type="http://schemas.openxmlformats.org/officeDocument/2006/relationships/image" Target="../media/image57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6.png"/><Relationship Id="rId2" Type="http://schemas.openxmlformats.org/officeDocument/2006/relationships/image" Target="../media/image57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7.png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4.png"/><Relationship Id="rId3" Type="http://schemas.openxmlformats.org/officeDocument/2006/relationships/image" Target="../media/image579.png"/><Relationship Id="rId7" Type="http://schemas.openxmlformats.org/officeDocument/2006/relationships/image" Target="../media/image583.png"/><Relationship Id="rId2" Type="http://schemas.openxmlformats.org/officeDocument/2006/relationships/image" Target="../media/image57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2.png"/><Relationship Id="rId11" Type="http://schemas.openxmlformats.org/officeDocument/2006/relationships/image" Target="../media/image587.png"/><Relationship Id="rId5" Type="http://schemas.openxmlformats.org/officeDocument/2006/relationships/image" Target="../media/image581.png"/><Relationship Id="rId10" Type="http://schemas.openxmlformats.org/officeDocument/2006/relationships/image" Target="../media/image586.png"/><Relationship Id="rId4" Type="http://schemas.openxmlformats.org/officeDocument/2006/relationships/image" Target="../media/image580.png"/><Relationship Id="rId9" Type="http://schemas.openxmlformats.org/officeDocument/2006/relationships/image" Target="../media/image585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9.png"/><Relationship Id="rId2" Type="http://schemas.openxmlformats.org/officeDocument/2006/relationships/image" Target="../media/image58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1.png"/><Relationship Id="rId4" Type="http://schemas.openxmlformats.org/officeDocument/2006/relationships/image" Target="../media/image590.png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8.png"/><Relationship Id="rId3" Type="http://schemas.openxmlformats.org/officeDocument/2006/relationships/image" Target="../media/image593.png"/><Relationship Id="rId7" Type="http://schemas.openxmlformats.org/officeDocument/2006/relationships/image" Target="../media/image597.png"/><Relationship Id="rId2" Type="http://schemas.openxmlformats.org/officeDocument/2006/relationships/image" Target="../media/image59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6.png"/><Relationship Id="rId5" Type="http://schemas.openxmlformats.org/officeDocument/2006/relationships/image" Target="../media/image595.png"/><Relationship Id="rId4" Type="http://schemas.openxmlformats.org/officeDocument/2006/relationships/image" Target="../media/image594.png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5.png"/><Relationship Id="rId3" Type="http://schemas.openxmlformats.org/officeDocument/2006/relationships/image" Target="../media/image600.png"/><Relationship Id="rId7" Type="http://schemas.openxmlformats.org/officeDocument/2006/relationships/image" Target="../media/image604.png"/><Relationship Id="rId2" Type="http://schemas.openxmlformats.org/officeDocument/2006/relationships/image" Target="../media/image59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3.png"/><Relationship Id="rId5" Type="http://schemas.openxmlformats.org/officeDocument/2006/relationships/image" Target="../media/image602.png"/><Relationship Id="rId4" Type="http://schemas.openxmlformats.org/officeDocument/2006/relationships/image" Target="../media/image601.pn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6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8.png"/><Relationship Id="rId2" Type="http://schemas.openxmlformats.org/officeDocument/2006/relationships/image" Target="../media/image607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0.png"/><Relationship Id="rId2" Type="http://schemas.openxmlformats.org/officeDocument/2006/relationships/image" Target="../media/image60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18952" y="2472744"/>
            <a:ext cx="82939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solidFill>
                  <a:srgbClr val="FF0000"/>
                </a:solidFill>
                <a:latin typeface="Algerian" panose="04020705040A02060702" pitchFamily="82" charset="0"/>
              </a:rPr>
              <a:t>BEE503</a:t>
            </a:r>
            <a:r>
              <a:rPr lang="en-US" sz="3600" dirty="0">
                <a:solidFill>
                  <a:srgbClr val="FF0000"/>
                </a:solidFill>
                <a:latin typeface="Algerian" panose="04020705040A02060702" pitchFamily="82" charset="0"/>
              </a:rPr>
              <a:t>_Power electronics</a:t>
            </a:r>
          </a:p>
          <a:p>
            <a:pPr algn="ctr"/>
            <a:r>
              <a:rPr lang="en-US" sz="3600" dirty="0">
                <a:solidFill>
                  <a:srgbClr val="FF0000"/>
                </a:solidFill>
                <a:latin typeface="Algerian" panose="04020705040A02060702" pitchFamily="82" charset="0"/>
              </a:rPr>
              <a:t>Module-4(a)</a:t>
            </a:r>
          </a:p>
          <a:p>
            <a:pPr algn="ctr"/>
            <a:r>
              <a:rPr lang="en-US" sz="3600" dirty="0">
                <a:solidFill>
                  <a:srgbClr val="FF0000"/>
                </a:solidFill>
                <a:latin typeface="Algerian" panose="04020705040A02060702" pitchFamily="82" charset="0"/>
              </a:rPr>
              <a:t>Controlled Rectifiers</a:t>
            </a:r>
          </a:p>
        </p:txBody>
      </p:sp>
    </p:spTree>
    <p:extLst>
      <p:ext uri="{BB962C8B-B14F-4D97-AF65-F5344CB8AC3E}">
        <p14:creationId xmlns:p14="http://schemas.microsoft.com/office/powerpoint/2010/main" val="5751807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676" y="2022318"/>
            <a:ext cx="9172575" cy="11906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676" y="3508287"/>
            <a:ext cx="2847975" cy="381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0874" y="4057181"/>
            <a:ext cx="7505700" cy="3333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1071" y="4672751"/>
            <a:ext cx="2543175" cy="6000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17433" y="5354593"/>
            <a:ext cx="6772275" cy="4095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71363" y="5898725"/>
            <a:ext cx="2743200" cy="6762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14563" y="5932062"/>
            <a:ext cx="657225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71788" y="5873771"/>
            <a:ext cx="885825" cy="6953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34496" y="6030933"/>
            <a:ext cx="771525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575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0532" y="1876157"/>
            <a:ext cx="8105775" cy="3238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5379" y="2496824"/>
            <a:ext cx="2886075" cy="4476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7556" y="3241316"/>
            <a:ext cx="2371725" cy="3333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7231" y="3879488"/>
            <a:ext cx="2600325" cy="3333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5794" y="3736612"/>
            <a:ext cx="2562225" cy="6191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05794" y="4501226"/>
            <a:ext cx="2724150" cy="7524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05794" y="5494910"/>
            <a:ext cx="2752725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352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078" y="1842819"/>
            <a:ext cx="5143500" cy="3905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9677" y="2405330"/>
            <a:ext cx="4772025" cy="11715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0090" y="2853744"/>
            <a:ext cx="1828800" cy="609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136" y="3863394"/>
            <a:ext cx="5800725" cy="3238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32126" y="4282494"/>
            <a:ext cx="3667125" cy="9620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42415" y="5307706"/>
            <a:ext cx="3581400" cy="10191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32615" y="5703663"/>
            <a:ext cx="1352550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7408" y="1947862"/>
            <a:ext cx="3933825" cy="11334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0568" y="3277338"/>
            <a:ext cx="2000250" cy="6381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213" y="4267401"/>
            <a:ext cx="4410075" cy="4095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5881" y="4887264"/>
            <a:ext cx="2438400" cy="4286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85881" y="5663015"/>
            <a:ext cx="3048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481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975" y="1871930"/>
            <a:ext cx="3514725" cy="4095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8037" y="2281505"/>
            <a:ext cx="2895600" cy="4095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5796" y="3100655"/>
            <a:ext cx="6238875" cy="8953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14671" y="3548330"/>
            <a:ext cx="2628900" cy="3905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975" y="4253180"/>
            <a:ext cx="5505450" cy="11239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33537" y="4691330"/>
            <a:ext cx="2162175" cy="685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3833" y="5753971"/>
            <a:ext cx="4143375" cy="7334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97208" y="5863508"/>
            <a:ext cx="278130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6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7182" y="1722905"/>
            <a:ext cx="6886575" cy="4000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069" y="2435038"/>
            <a:ext cx="5867400" cy="2667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5300" y="2122955"/>
            <a:ext cx="4076700" cy="27622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04080"/>
            <a:ext cx="4257675" cy="29051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82314" y="3632740"/>
            <a:ext cx="4096309" cy="26478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48894" y="6366623"/>
            <a:ext cx="2047875" cy="2476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4849" y="6614273"/>
            <a:ext cx="2847975" cy="2000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64318" y="6235337"/>
            <a:ext cx="1781175" cy="2190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83023" y="6466075"/>
            <a:ext cx="2895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6044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780" y="2056840"/>
            <a:ext cx="1438275" cy="3238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1055" y="2056840"/>
            <a:ext cx="3971925" cy="2762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4641" y="2707901"/>
            <a:ext cx="1019175" cy="381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6170" y="3502322"/>
            <a:ext cx="552450" cy="3333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13417" y="3341593"/>
            <a:ext cx="1714500" cy="7239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43787" y="1627094"/>
            <a:ext cx="4225751" cy="523090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93477" y="2514674"/>
            <a:ext cx="3484749" cy="237773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77274" y="5031189"/>
            <a:ext cx="1676110" cy="20269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22422" y="5372659"/>
            <a:ext cx="2330962" cy="16371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4407119"/>
            <a:ext cx="441960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8229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732" y="1859896"/>
            <a:ext cx="5458225" cy="32903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1057" y="1627094"/>
            <a:ext cx="4225751" cy="5230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5526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609" y="2241041"/>
            <a:ext cx="4096309" cy="264780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5059" y="5030040"/>
            <a:ext cx="1781175" cy="2190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2318" y="5390310"/>
            <a:ext cx="2895600" cy="228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9010" y="1627094"/>
            <a:ext cx="4225751" cy="52309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3326" y="3002968"/>
            <a:ext cx="2200275" cy="11239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03231" y="4242547"/>
            <a:ext cx="116205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946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935" y="1866900"/>
            <a:ext cx="6781800" cy="381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935" y="2247900"/>
            <a:ext cx="3381375" cy="10763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935" y="3524250"/>
            <a:ext cx="2867025" cy="3619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5622" y="4086225"/>
            <a:ext cx="4533900" cy="1143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6065" y="5605462"/>
            <a:ext cx="3381375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398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926263"/>
            <a:ext cx="1285875" cy="3524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178" y="2519564"/>
            <a:ext cx="1371600" cy="2476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6959" y="3008090"/>
            <a:ext cx="4838700" cy="2762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0178" y="3525191"/>
            <a:ext cx="5114925" cy="266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10178" y="4032767"/>
            <a:ext cx="2933700" cy="304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10178" y="4578443"/>
            <a:ext cx="3000375" cy="2762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10178" y="5095544"/>
            <a:ext cx="3476625" cy="266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10178" y="5603120"/>
            <a:ext cx="2905125" cy="2476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06959" y="6036425"/>
            <a:ext cx="2857500" cy="3048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06959" y="6524951"/>
            <a:ext cx="2752725" cy="27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176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899397"/>
            <a:ext cx="6448425" cy="342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4626" y="3054724"/>
            <a:ext cx="2857500" cy="6477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387" y="2540934"/>
            <a:ext cx="2114550" cy="323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8937" y="2550459"/>
            <a:ext cx="1981200" cy="3143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051" y="3855385"/>
            <a:ext cx="2695575" cy="381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28862" y="4555473"/>
            <a:ext cx="4933950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3521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0216" y="1833843"/>
            <a:ext cx="3829050" cy="12001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6613" y="3247465"/>
            <a:ext cx="3362325" cy="114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1084" y="4603937"/>
            <a:ext cx="3257550" cy="103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3886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758" y="1571906"/>
            <a:ext cx="6743700" cy="342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382" y="1938618"/>
            <a:ext cx="8610600" cy="5905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382" y="2525386"/>
            <a:ext cx="3533775" cy="3714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6120" y="2896861"/>
            <a:ext cx="4286250" cy="133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3083" y="4225879"/>
            <a:ext cx="6677025" cy="1447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3913" y="5617018"/>
            <a:ext cx="6181725" cy="3714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57107" y="6115050"/>
            <a:ext cx="3076575" cy="6381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71770" y="6071208"/>
            <a:ext cx="3257550" cy="7810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72182" y="6209320"/>
            <a:ext cx="1066800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4316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4804" y="1888191"/>
            <a:ext cx="2609850" cy="4191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5208" y="2426913"/>
            <a:ext cx="2171700" cy="3905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4865" y="3187513"/>
            <a:ext cx="2667000" cy="5905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9640" y="3988173"/>
            <a:ext cx="2562225" cy="723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18664" y="5097556"/>
            <a:ext cx="2924175" cy="723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99640" y="6085075"/>
            <a:ext cx="2924175" cy="4286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78999" y="1888191"/>
            <a:ext cx="3905250" cy="4191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21774" y="2474538"/>
            <a:ext cx="5219700" cy="685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47659" y="3160338"/>
            <a:ext cx="4067175" cy="10287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88232" y="4350123"/>
            <a:ext cx="5076825" cy="9239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778999" y="5297581"/>
            <a:ext cx="828675" cy="5238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959975" y="5821456"/>
            <a:ext cx="2933700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5335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2039" y="1847850"/>
            <a:ext cx="4229100" cy="4191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2687" y="2509277"/>
            <a:ext cx="6829425" cy="3333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2687" y="3378853"/>
            <a:ext cx="1981200" cy="6381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6589" y="4272522"/>
            <a:ext cx="1247775" cy="11906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14844" y="3238499"/>
            <a:ext cx="1666875" cy="6381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40413" y="4024590"/>
            <a:ext cx="127635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1572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890" y="1855974"/>
            <a:ext cx="3743325" cy="2952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0050" y="1599920"/>
            <a:ext cx="4171950" cy="2667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21448"/>
            <a:ext cx="4219575" cy="28003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5215" y="3656339"/>
            <a:ext cx="3966644" cy="26654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57875" y="6400799"/>
            <a:ext cx="2162175" cy="1809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75537" y="6660775"/>
            <a:ext cx="1504950" cy="152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97691" y="6390993"/>
            <a:ext cx="1562100" cy="152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53414" y="6612588"/>
            <a:ext cx="2200275" cy="17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0408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4993" y="1745125"/>
            <a:ext cx="4381220" cy="511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4970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943" y="1560255"/>
            <a:ext cx="3810000" cy="4286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21467"/>
            <a:ext cx="5105400" cy="2857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2960" y="1612475"/>
            <a:ext cx="3733800" cy="4000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5039" y="2012525"/>
            <a:ext cx="47720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0073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7314" y="1781175"/>
            <a:ext cx="5771910" cy="45015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909" y="1620356"/>
            <a:ext cx="5047311" cy="488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3475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0554" y="1550629"/>
            <a:ext cx="6419850" cy="37052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154" y="1807065"/>
            <a:ext cx="5105400" cy="2857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9450" y="5650403"/>
            <a:ext cx="6896100" cy="3714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7500" y="5210475"/>
            <a:ext cx="5524500" cy="3333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19725" y="6196313"/>
            <a:ext cx="1247775" cy="3333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44629" y="6167637"/>
            <a:ext cx="108585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934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426" y="1747905"/>
            <a:ext cx="1990725" cy="4000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302" y="2450473"/>
            <a:ext cx="4362450" cy="27813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2813" y="2450473"/>
            <a:ext cx="4562475" cy="9715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2813" y="3422023"/>
            <a:ext cx="3314700" cy="2762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5780" y="4085016"/>
            <a:ext cx="4048125" cy="304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33905" y="4085016"/>
            <a:ext cx="3867150" cy="304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85780" y="4553619"/>
            <a:ext cx="409575" cy="2571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44938" y="4560794"/>
            <a:ext cx="2047875" cy="28776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92813" y="4538995"/>
            <a:ext cx="2886075" cy="2762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82135" y="5538651"/>
            <a:ext cx="8753475" cy="2857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647683" y="5576751"/>
            <a:ext cx="12763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464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470" y="1868040"/>
            <a:ext cx="8810625" cy="3143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0095" y="1887090"/>
            <a:ext cx="1924050" cy="2952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6344" y="2287408"/>
            <a:ext cx="1381125" cy="4286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22759" y="2716033"/>
            <a:ext cx="6438900" cy="6667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22759" y="3564026"/>
            <a:ext cx="7458075" cy="3524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42335" y="4097694"/>
            <a:ext cx="5372100" cy="1143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11021" y="5298112"/>
            <a:ext cx="5657850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0564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979" y="1790766"/>
            <a:ext cx="6229350" cy="3143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979" y="2105091"/>
            <a:ext cx="3114675" cy="6191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128" y="3038541"/>
            <a:ext cx="3762375" cy="323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4947" y="3362391"/>
            <a:ext cx="3762375" cy="3619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54947" y="3738628"/>
            <a:ext cx="9201150" cy="6191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45209" y="4472053"/>
            <a:ext cx="921067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9517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482" y="1831349"/>
            <a:ext cx="4419600" cy="3619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8913" y="2456846"/>
            <a:ext cx="4486275" cy="11715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482" y="3891968"/>
            <a:ext cx="1943100" cy="4286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2172" y="4584140"/>
            <a:ext cx="8267700" cy="3238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2172" y="5133437"/>
            <a:ext cx="400050" cy="2857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52222" y="5000087"/>
            <a:ext cx="8267700" cy="5524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52172" y="5573163"/>
            <a:ext cx="759142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6065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7752" y="1916067"/>
            <a:ext cx="3048000" cy="7334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852" y="2760036"/>
            <a:ext cx="1104900" cy="3333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1752" y="2779085"/>
            <a:ext cx="5238750" cy="2952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1077" y="3445299"/>
            <a:ext cx="3114675" cy="7143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8368" y="4530613"/>
            <a:ext cx="4257675" cy="4095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9057" y="5311127"/>
            <a:ext cx="5191125" cy="12096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80182" y="5502632"/>
            <a:ext cx="3743325" cy="10763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23507" y="5720702"/>
            <a:ext cx="200025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4316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773" y="1807536"/>
            <a:ext cx="1905000" cy="4095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9278" y="2400568"/>
            <a:ext cx="4962525" cy="11811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9352" y="3809463"/>
            <a:ext cx="3762375" cy="990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57476" y="5027858"/>
            <a:ext cx="32861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7747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205" y="1840873"/>
            <a:ext cx="6429375" cy="342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205" y="2183773"/>
            <a:ext cx="7800975" cy="2857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0330" y="2812423"/>
            <a:ext cx="4286250" cy="6572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498" y="3714482"/>
            <a:ext cx="1028700" cy="304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12068" y="4211526"/>
            <a:ext cx="4181475" cy="9334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62796" y="5401079"/>
            <a:ext cx="464820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8761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5081" y="1824641"/>
            <a:ext cx="2552700" cy="3238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9396" y="2396476"/>
            <a:ext cx="2609850" cy="8286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5081" y="3473136"/>
            <a:ext cx="4772025" cy="12858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1400" y="4163429"/>
            <a:ext cx="1285875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722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78" y="1789358"/>
            <a:ext cx="4429125" cy="342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245" y="2341205"/>
            <a:ext cx="6762750" cy="2952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5995" y="2379305"/>
            <a:ext cx="2667000" cy="2571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036" y="2845427"/>
            <a:ext cx="5231640" cy="38479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93556" y="2997768"/>
            <a:ext cx="47625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7266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6390" y="1877430"/>
            <a:ext cx="3486150" cy="7334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155" y="2827248"/>
            <a:ext cx="6648450" cy="2762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3614" y="3319866"/>
            <a:ext cx="1400175" cy="4000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3541" y="3966025"/>
            <a:ext cx="3086100" cy="6667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16080" y="4913632"/>
            <a:ext cx="5343525" cy="3619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26390" y="5493116"/>
            <a:ext cx="4276725" cy="3333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49641" y="5826491"/>
            <a:ext cx="2962275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33821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6645" y="1942227"/>
            <a:ext cx="3362325" cy="12477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6965" y="2085305"/>
            <a:ext cx="4200525" cy="1219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3801" y="3962601"/>
            <a:ext cx="3800475" cy="10191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07890" y="5263634"/>
            <a:ext cx="2038350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6799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060" y="1940551"/>
            <a:ext cx="6772275" cy="3238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9268" y="2569670"/>
            <a:ext cx="7981950" cy="2762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376" y="3151164"/>
            <a:ext cx="3800475" cy="1638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625" y="4808983"/>
            <a:ext cx="4371975" cy="2857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30322" y="2935754"/>
            <a:ext cx="3517475" cy="37074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9161" y="5368575"/>
            <a:ext cx="4543425" cy="304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34612" y="5947217"/>
            <a:ext cx="107632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132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836" y="1950076"/>
            <a:ext cx="6734175" cy="304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836" y="2254876"/>
            <a:ext cx="8620125" cy="5810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1880" y="3023517"/>
            <a:ext cx="3943350" cy="11715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5678" y="3140701"/>
            <a:ext cx="2162175" cy="8191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6280" y="4219172"/>
            <a:ext cx="901065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31324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737" y="1813707"/>
            <a:ext cx="3038475" cy="3714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0591" y="2400837"/>
            <a:ext cx="6819900" cy="304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4081" y="2921292"/>
            <a:ext cx="2590800" cy="800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0974" y="3937047"/>
            <a:ext cx="7219950" cy="10763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92058" y="4350447"/>
            <a:ext cx="1552575" cy="7524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91064" y="4518072"/>
            <a:ext cx="1247775" cy="4953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63145" y="5306772"/>
            <a:ext cx="5457825" cy="4191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34795" y="5806632"/>
            <a:ext cx="3467100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70594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479" y="1944508"/>
            <a:ext cx="4610100" cy="11144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0446" y="3343476"/>
            <a:ext cx="3733800" cy="4286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0546" y="4185365"/>
            <a:ext cx="1066800" cy="419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53740" y="3343476"/>
            <a:ext cx="2886075" cy="838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6902" y="5194680"/>
            <a:ext cx="4314825" cy="4095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40546" y="5656307"/>
            <a:ext cx="3295650" cy="10763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46282" y="6056357"/>
            <a:ext cx="188595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86801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0099" y="1939544"/>
            <a:ext cx="3257550" cy="8667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2024" y="2983606"/>
            <a:ext cx="2933700" cy="762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5537" y="4309188"/>
            <a:ext cx="7400925" cy="15335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4694" y="4404438"/>
            <a:ext cx="4619625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31703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9313" y="2062028"/>
            <a:ext cx="3876675" cy="13430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9713" y="2062028"/>
            <a:ext cx="4152900" cy="14382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6277" y="3952002"/>
            <a:ext cx="2514600" cy="8858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7650" y="5139877"/>
            <a:ext cx="4686300" cy="10858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91496" y="5682802"/>
            <a:ext cx="1428750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35234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1556" y="1993743"/>
            <a:ext cx="5534025" cy="12477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132" y="3685907"/>
            <a:ext cx="4448175" cy="3619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131" y="4363658"/>
            <a:ext cx="2657475" cy="3333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3606" y="4382707"/>
            <a:ext cx="4905375" cy="2952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6131" y="4873580"/>
            <a:ext cx="438150" cy="304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4281" y="4873580"/>
            <a:ext cx="9124950" cy="9239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26014" y="5178380"/>
            <a:ext cx="1676400" cy="14954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52955" y="5993103"/>
            <a:ext cx="11239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3354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6862" y="1889102"/>
            <a:ext cx="7648575" cy="10191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4450" y="3233938"/>
            <a:ext cx="9563100" cy="6477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6640" y="4064626"/>
            <a:ext cx="2505075" cy="1562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11197" y="4887532"/>
            <a:ext cx="1095375" cy="723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12822" y="5073269"/>
            <a:ext cx="1190625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12087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050" y="1869046"/>
            <a:ext cx="5915025" cy="1600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6075" y="2631046"/>
            <a:ext cx="2371725" cy="838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9912" y="3907396"/>
            <a:ext cx="1924050" cy="647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25994" y="4021696"/>
            <a:ext cx="1943100" cy="419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44714" y="4661884"/>
            <a:ext cx="2914650" cy="4191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38753" y="5080984"/>
            <a:ext cx="8629650" cy="10287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81375" y="5671534"/>
            <a:ext cx="1876425" cy="381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40319" y="5642959"/>
            <a:ext cx="162877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34043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82" y="1870186"/>
            <a:ext cx="9315450" cy="6191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0084" y="2760238"/>
            <a:ext cx="2466975" cy="5905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918" y="2479586"/>
            <a:ext cx="1581150" cy="8477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3812" y="3451471"/>
            <a:ext cx="2552700" cy="6762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9493" y="3432420"/>
            <a:ext cx="1524000" cy="7143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16474" y="3599107"/>
            <a:ext cx="1114425" cy="381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5727" y="4228429"/>
            <a:ext cx="5648325" cy="914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90207" y="4638004"/>
            <a:ext cx="1743075" cy="5048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51004" y="4691195"/>
            <a:ext cx="1190625" cy="3524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65727" y="5406107"/>
            <a:ext cx="5048250" cy="12287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34020" y="5878063"/>
            <a:ext cx="1085850" cy="6286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153644" y="5941785"/>
            <a:ext cx="220980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87023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94" y="1853753"/>
            <a:ext cx="6819900" cy="342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94" y="2196653"/>
            <a:ext cx="8601075" cy="6000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900" y="1558478"/>
            <a:ext cx="952500" cy="2952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794" y="2963415"/>
            <a:ext cx="3267075" cy="3524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3350" y="3597162"/>
            <a:ext cx="2324100" cy="3333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61964" y="3449524"/>
            <a:ext cx="2390775" cy="6286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61964" y="4211858"/>
            <a:ext cx="6562725" cy="7429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39360" y="4954808"/>
            <a:ext cx="1276350" cy="5905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44119" y="5572658"/>
            <a:ext cx="7143750" cy="4191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91981" y="6019058"/>
            <a:ext cx="179070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9293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652" y="1680022"/>
            <a:ext cx="5105400" cy="3143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3060" y="1893798"/>
            <a:ext cx="4432458" cy="46718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8285" y="2092750"/>
            <a:ext cx="3086100" cy="9048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078" y="2997625"/>
            <a:ext cx="3562350" cy="342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2181" y="3013825"/>
            <a:ext cx="3286125" cy="304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35872" y="3642307"/>
            <a:ext cx="3590925" cy="7810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02621" y="4725139"/>
            <a:ext cx="2257425" cy="7334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20816" y="5760346"/>
            <a:ext cx="2886075" cy="94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33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026" y="1808945"/>
            <a:ext cx="4371975" cy="381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8344" y="2372128"/>
            <a:ext cx="3181350" cy="8001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0744" y="3347436"/>
            <a:ext cx="3028950" cy="3905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675" y="3927056"/>
            <a:ext cx="4038600" cy="3905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60744" y="4507684"/>
            <a:ext cx="2590800" cy="6381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32181" y="5283167"/>
            <a:ext cx="2447925" cy="7715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89694" y="5473666"/>
            <a:ext cx="1600200" cy="3905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65369" y="6054692"/>
            <a:ext cx="2609850" cy="457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59909" y="6073742"/>
            <a:ext cx="2581275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9837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788" y="1939142"/>
            <a:ext cx="3533775" cy="3524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298" y="2581543"/>
            <a:ext cx="4781550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6136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302" y="1819006"/>
            <a:ext cx="3705225" cy="4381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1389" y="2257156"/>
            <a:ext cx="5800725" cy="3905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302" y="2834894"/>
            <a:ext cx="4600575" cy="27336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4164" y="2647681"/>
            <a:ext cx="52959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66481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6382" y="1569881"/>
            <a:ext cx="5295900" cy="39243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6382" y="5524500"/>
            <a:ext cx="1781175" cy="1333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5824" y="5494181"/>
            <a:ext cx="1809750" cy="12001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118" y="1673448"/>
            <a:ext cx="2409825" cy="342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454" y="2243697"/>
            <a:ext cx="2690274" cy="26246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1669" y="2559087"/>
            <a:ext cx="323850" cy="228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5519" y="2573374"/>
            <a:ext cx="2085975" cy="2000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4313" y="2830562"/>
            <a:ext cx="1809750" cy="2000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1669" y="3152774"/>
            <a:ext cx="2009775" cy="2381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076721" y="1673448"/>
            <a:ext cx="2601310" cy="3429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729551" y="2129397"/>
            <a:ext cx="3295650" cy="2286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729551" y="2428084"/>
            <a:ext cx="2724150" cy="20002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75684" y="5362587"/>
            <a:ext cx="3009904" cy="37623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424626" y="5738825"/>
            <a:ext cx="4600575" cy="20002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424626" y="6050690"/>
            <a:ext cx="2124075" cy="20002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436700" y="6315088"/>
            <a:ext cx="3133725" cy="2667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424626" y="6613770"/>
            <a:ext cx="3552825" cy="24765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977451" y="6613770"/>
            <a:ext cx="76200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02202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282" y="1798883"/>
            <a:ext cx="6810375" cy="3238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282" y="2122733"/>
            <a:ext cx="6076950" cy="3429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2379" y="2474587"/>
            <a:ext cx="4533900" cy="15716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977" y="4340850"/>
            <a:ext cx="4629150" cy="3714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44708" y="4069387"/>
            <a:ext cx="3448050" cy="914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66527" y="4683750"/>
            <a:ext cx="3276600" cy="3905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88958" y="4236074"/>
            <a:ext cx="2238375" cy="5810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91232" y="5132112"/>
            <a:ext cx="348615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6130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4457" y="1863478"/>
            <a:ext cx="8724900" cy="5810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9782" y="2444503"/>
            <a:ext cx="7334250" cy="8667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0123" y="3359575"/>
            <a:ext cx="4048125" cy="7334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38248" y="3436447"/>
            <a:ext cx="2819400" cy="7048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1973" y="4524843"/>
            <a:ext cx="4248150" cy="3524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15657" y="4093000"/>
            <a:ext cx="4476750" cy="27527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46898" y="5137661"/>
            <a:ext cx="1638300" cy="3429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85198" y="5147186"/>
            <a:ext cx="561975" cy="3238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13697" y="5750479"/>
            <a:ext cx="1704975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40000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052" y="1848521"/>
            <a:ext cx="4924425" cy="9715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327" y="3006680"/>
            <a:ext cx="3448050" cy="381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3951" y="3687181"/>
            <a:ext cx="3533775" cy="7715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3327" y="4586757"/>
            <a:ext cx="6610350" cy="342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8308" y="5140749"/>
            <a:ext cx="314325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334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499" y="1835239"/>
            <a:ext cx="6162675" cy="457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6086" y="2386079"/>
            <a:ext cx="3619500" cy="952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923" y="3546184"/>
            <a:ext cx="8458200" cy="4095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3721" y="4154979"/>
            <a:ext cx="4448175" cy="16192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03721" y="5774229"/>
            <a:ext cx="339090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71859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803" y="1944106"/>
            <a:ext cx="3181350" cy="6000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3685" y="2797264"/>
            <a:ext cx="4210050" cy="3619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3735" y="2640101"/>
            <a:ext cx="2800350" cy="6762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9482" y="3316376"/>
            <a:ext cx="3067050" cy="15144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11322" y="5017661"/>
            <a:ext cx="7572375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60688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910" y="1913384"/>
            <a:ext cx="4886325" cy="3524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384" y="2521509"/>
            <a:ext cx="1962150" cy="2952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0534" y="2502459"/>
            <a:ext cx="3286125" cy="6286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0534" y="3150159"/>
            <a:ext cx="3419475" cy="6381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33543" y="3760698"/>
            <a:ext cx="3571875" cy="7048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74637" y="4465548"/>
            <a:ext cx="4095750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7663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6451" y="1957387"/>
            <a:ext cx="4514850" cy="11144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8583" y="3545178"/>
            <a:ext cx="96012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590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8805" y="1823971"/>
            <a:ext cx="5715000" cy="685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552" y="2903113"/>
            <a:ext cx="1162050" cy="304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0552" y="3434500"/>
            <a:ext cx="2514600" cy="323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0552" y="3955020"/>
            <a:ext cx="2428875" cy="2952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5258" y="4446965"/>
            <a:ext cx="6638925" cy="3238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5258" y="4997402"/>
            <a:ext cx="4257675" cy="2857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85258" y="5523824"/>
            <a:ext cx="5724525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746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19" y="2003537"/>
            <a:ext cx="1676400" cy="3524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2755" y="1608249"/>
            <a:ext cx="4152900" cy="114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973" y="2455974"/>
            <a:ext cx="6172200" cy="2952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973" y="3379631"/>
            <a:ext cx="5905500" cy="304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3973" y="2927327"/>
            <a:ext cx="1009650" cy="2762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53623" y="2927327"/>
            <a:ext cx="8448675" cy="304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3973" y="3860510"/>
            <a:ext cx="6229350" cy="266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73323" y="3841460"/>
            <a:ext cx="809625" cy="2857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3973" y="4913625"/>
            <a:ext cx="1028700" cy="2762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72673" y="4923150"/>
            <a:ext cx="4552950" cy="2667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925623" y="4913624"/>
            <a:ext cx="4552950" cy="2762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1123" y="5343391"/>
            <a:ext cx="1943100" cy="2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253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894" y="1867169"/>
            <a:ext cx="3552825" cy="4191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560" y="2834828"/>
            <a:ext cx="4324350" cy="20383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6034" y="1968119"/>
            <a:ext cx="5238750" cy="44672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676" y="5059787"/>
            <a:ext cx="4276725" cy="36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81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646" y="1236302"/>
            <a:ext cx="9391650" cy="9239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0592" y="2568461"/>
            <a:ext cx="4861408" cy="414545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229587"/>
            <a:ext cx="7372350" cy="3524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753" y="2688934"/>
            <a:ext cx="5772150" cy="2952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4753" y="3372587"/>
            <a:ext cx="1038225" cy="2667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2978" y="3367824"/>
            <a:ext cx="4552950" cy="2762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35928" y="3377348"/>
            <a:ext cx="1514475" cy="2571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4753" y="3908601"/>
            <a:ext cx="1790700" cy="2381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15642" y="3930839"/>
            <a:ext cx="2162175" cy="2476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4753" y="4465279"/>
            <a:ext cx="5772150" cy="2476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890323" y="4450991"/>
            <a:ext cx="933450" cy="27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19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627" y="1832757"/>
            <a:ext cx="6667500" cy="3333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4127" y="1870856"/>
            <a:ext cx="1704975" cy="2571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1727" y="2520838"/>
            <a:ext cx="3962400" cy="6572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10969"/>
            <a:ext cx="8067675" cy="3619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977" y="3872919"/>
            <a:ext cx="495300" cy="2476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3254" y="3872919"/>
            <a:ext cx="2819400" cy="2476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977" y="4482519"/>
            <a:ext cx="2962275" cy="3333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27369" y="5177844"/>
            <a:ext cx="3543300" cy="10953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70669" y="5172276"/>
            <a:ext cx="4248150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604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3568" y="2087919"/>
            <a:ext cx="5223885" cy="445454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9944" y="2087919"/>
            <a:ext cx="3762375" cy="10572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9918" y="3327311"/>
            <a:ext cx="4162425" cy="11049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9918" y="4614328"/>
            <a:ext cx="5381625" cy="12477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9918" y="5862103"/>
            <a:ext cx="2466975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246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8005" y="1849392"/>
            <a:ext cx="1885950" cy="8667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62" y="2876885"/>
            <a:ext cx="9667875" cy="9239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9880" y="4111647"/>
            <a:ext cx="2362200" cy="6953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9465" y="4982112"/>
            <a:ext cx="8943975" cy="6286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39880" y="5785902"/>
            <a:ext cx="287655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86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130" y="1924318"/>
            <a:ext cx="6810375" cy="304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4505" y="1933843"/>
            <a:ext cx="3990975" cy="2857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130" y="2324971"/>
            <a:ext cx="4476750" cy="2762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130" y="2867296"/>
            <a:ext cx="3705225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4648" y="3895396"/>
            <a:ext cx="2228850" cy="4286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84648" y="4423433"/>
            <a:ext cx="2200275" cy="3333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53355" y="5156245"/>
            <a:ext cx="3200400" cy="6667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44105" y="5822995"/>
            <a:ext cx="1009650" cy="5715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73769" y="5799182"/>
            <a:ext cx="609600" cy="6191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638598" y="2957783"/>
            <a:ext cx="1600200" cy="3048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34505" y="2957783"/>
            <a:ext cx="4781550" cy="3333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349410" y="3291158"/>
            <a:ext cx="2876550" cy="52387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35155" y="4029348"/>
            <a:ext cx="4067175" cy="36195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501810" y="4581798"/>
            <a:ext cx="2571750" cy="70485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444785" y="5325351"/>
            <a:ext cx="1781175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462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40" y="1897151"/>
            <a:ext cx="6762750" cy="3333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0390" y="1930488"/>
            <a:ext cx="2828925" cy="2667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59315" y="1930488"/>
            <a:ext cx="676275" cy="2857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640" y="2345967"/>
            <a:ext cx="5019675" cy="2857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87315" y="2317392"/>
            <a:ext cx="1676400" cy="3143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30390" y="2355492"/>
            <a:ext cx="1209675" cy="2667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72802" y="2780496"/>
            <a:ext cx="530542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196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6231" y="1711884"/>
            <a:ext cx="6705600" cy="3143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48" y="2387421"/>
            <a:ext cx="4048125" cy="2057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310" y="4473798"/>
            <a:ext cx="4038600" cy="381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9031" y="2026209"/>
            <a:ext cx="4795699" cy="4736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55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953" y="1850399"/>
            <a:ext cx="6629400" cy="3238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953" y="2174249"/>
            <a:ext cx="8515350" cy="609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953" y="3107699"/>
            <a:ext cx="6124575" cy="1943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1253" y="5179386"/>
            <a:ext cx="4524375" cy="3905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9952" y="5801160"/>
            <a:ext cx="2466975" cy="7524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48582" y="3326774"/>
            <a:ext cx="2314575" cy="7524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63157" y="3326774"/>
            <a:ext cx="1057275" cy="4095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51677" y="4431674"/>
            <a:ext cx="4772025" cy="381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08852" y="5025746"/>
            <a:ext cx="4514850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430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3507" y="1704036"/>
            <a:ext cx="5495925" cy="46863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6469" y="6390336"/>
            <a:ext cx="3810000" cy="2381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4038" y="2245753"/>
            <a:ext cx="4048125" cy="2057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800" y="4332130"/>
            <a:ext cx="40386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8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079" y="1786005"/>
            <a:ext cx="7562850" cy="3238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8929" y="1786005"/>
            <a:ext cx="3114675" cy="2667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5992" y="2258230"/>
            <a:ext cx="5638800" cy="15430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7126" y="3949655"/>
            <a:ext cx="8315325" cy="1219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2642" y="5168855"/>
            <a:ext cx="4514850" cy="3905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37492" y="5216480"/>
            <a:ext cx="2324100" cy="2952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87379" y="5587955"/>
            <a:ext cx="6296025" cy="109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8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3171" y="1757430"/>
            <a:ext cx="7458075" cy="381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2114" y="2245485"/>
            <a:ext cx="6753225" cy="11049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9384" y="3457440"/>
            <a:ext cx="5829300" cy="11525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2114" y="4718898"/>
            <a:ext cx="4933950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2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153" y="1787949"/>
            <a:ext cx="2581275" cy="3714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4757" y="2503197"/>
            <a:ext cx="4143375" cy="6667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8476" y="3275595"/>
            <a:ext cx="2809875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513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76479"/>
            <a:ext cx="6800850" cy="342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0850" y="1795529"/>
            <a:ext cx="3514725" cy="3238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34" y="2119379"/>
            <a:ext cx="5000625" cy="3333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60726" y="2138429"/>
            <a:ext cx="4467225" cy="3333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3451" y="2795654"/>
            <a:ext cx="5191125" cy="20002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4326" y="4767329"/>
            <a:ext cx="5810250" cy="3714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5557" y="5375184"/>
            <a:ext cx="3752850" cy="10477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3609" y="6338954"/>
            <a:ext cx="4819650" cy="4476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05822" y="2748029"/>
            <a:ext cx="5191125" cy="16383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544175" y="3705626"/>
            <a:ext cx="1647825" cy="4191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46524" y="4707897"/>
            <a:ext cx="4724400" cy="11620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827863" y="5981766"/>
            <a:ext cx="1400175" cy="7143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196847" y="6248330"/>
            <a:ext cx="1600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35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161" y="1808408"/>
            <a:ext cx="6810375" cy="304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161" y="2113208"/>
            <a:ext cx="8524875" cy="5524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2036" y="2389433"/>
            <a:ext cx="809625" cy="2857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3988" y="2737095"/>
            <a:ext cx="8924925" cy="4667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FDB230B-7608-471A-9951-16B7D118CD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72396" y="3429000"/>
            <a:ext cx="3095625" cy="9334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29E2B78-83B7-44CC-B44C-8D391DBB08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82090" y="4676775"/>
            <a:ext cx="5743575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230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5D5DC2B-B19A-4C2C-846E-C26C03BFE4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080" y="1895475"/>
            <a:ext cx="5581650" cy="18478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27A2DC5-1F43-485C-8F4C-C583CFE3E6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0215" y="2886075"/>
            <a:ext cx="1914525" cy="5429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AE9AC5D-080F-43D6-A7D5-19B6073F36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9164" y="3841266"/>
            <a:ext cx="4933950" cy="22764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DF87D16-7836-470F-9547-FB27DDA735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7921" y="5390322"/>
            <a:ext cx="19812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59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3248CD6-6B4D-439F-ABEA-9157BBFC7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821" y="1719262"/>
            <a:ext cx="4676775" cy="3714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4362A1A-C2FB-4491-8367-1B618576D2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4596" y="1719261"/>
            <a:ext cx="2019300" cy="3714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C9BB097-F5C7-475E-AFF7-C706BD16AF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3896" y="1738311"/>
            <a:ext cx="3486150" cy="3524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D2B6D6-CC3C-4CE2-98C3-75A09ECCEC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821" y="2228850"/>
            <a:ext cx="2981325" cy="571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196881A-D9F5-4B66-9CFF-C328E5D0C4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39146" y="2095500"/>
            <a:ext cx="3000375" cy="8382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1C5D46B-66FA-4B8C-8932-1CEC8BD0702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75356" y="2125317"/>
            <a:ext cx="4448175" cy="8001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368AB00-988D-4727-B8F6-86404F0D416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30460" y="3429000"/>
            <a:ext cx="5210175" cy="24193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A45D44E-4381-491B-82A1-8F30D2141A2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4460" y="3233737"/>
            <a:ext cx="6096000" cy="28098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F6F3CDE-F667-4742-815B-692E8645F4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578" y="1724026"/>
            <a:ext cx="4676775" cy="3714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07F92AB-CF88-4DAA-A064-1268DB928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4353" y="1724025"/>
            <a:ext cx="2019300" cy="3714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98BB8A5-2E3C-4728-930E-E2E9B09D24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3653" y="1743075"/>
            <a:ext cx="3486150" cy="35242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33CF9C4-5E95-455D-A6DB-2F4EF0DBFB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7578" y="2233614"/>
            <a:ext cx="298132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961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A469A58-EF66-43AE-9BFE-5A217AB881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648" y="1812649"/>
            <a:ext cx="5410200" cy="4762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E9F920F-93AF-4A35-9BEB-8954DCB082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367998"/>
            <a:ext cx="5086350" cy="4286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ED4BC0E-2A56-448F-8F89-098F0E5403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005344"/>
            <a:ext cx="4905375" cy="26860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0F0ACB6-19C4-4A9E-A590-4C362A42B6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5375" y="5006423"/>
            <a:ext cx="1057275" cy="4762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BBF9137-2A50-4810-9BC4-99B7087B82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44240" y="1860274"/>
            <a:ext cx="3886200" cy="381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1A5FC10-A9D6-43F6-B5BE-C6297AB80E4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96025" y="2260737"/>
            <a:ext cx="5895975" cy="21240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962EE8C-969A-4A3D-99E0-2F1CA2E9B7E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62650" y="4307164"/>
            <a:ext cx="6267450" cy="9810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DCB043-91E3-4019-8696-1F63DD2DCF9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27033" y="5691394"/>
            <a:ext cx="1524000" cy="4095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D7719EF-877A-44AA-A728-1E82EEFD6E4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51033" y="5691394"/>
            <a:ext cx="131445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61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6226317-2B76-4982-B47D-D64792E6AC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937095"/>
            <a:ext cx="5438775" cy="9429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14FB669-5F58-4F5F-9266-B86CFF45A9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25" y="3219864"/>
            <a:ext cx="7153275" cy="8953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9CFBAB1-63B0-4514-9F73-2CC249FE38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951" y="4504704"/>
            <a:ext cx="5438775" cy="571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F77E039-E87F-4B21-8A23-AD52C60E9F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6738" y="5355119"/>
            <a:ext cx="6086475" cy="9810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DECF3E-96EC-4ECF-ADD2-321DC741BF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23213" y="5845657"/>
            <a:ext cx="135255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82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388" y="1844831"/>
            <a:ext cx="3962400" cy="11334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1634" y="3305778"/>
            <a:ext cx="3076575" cy="10191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6346" y="4652425"/>
            <a:ext cx="3867150" cy="10477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94292" y="1768630"/>
            <a:ext cx="3467100" cy="12858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75304" y="3054505"/>
            <a:ext cx="2505075" cy="9810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03778" y="3957100"/>
            <a:ext cx="4048125" cy="13906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53730" y="5700175"/>
            <a:ext cx="132397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798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6B82291-8262-425B-B666-FE3B6CE3B2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580" y="1905000"/>
            <a:ext cx="5753100" cy="12192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AAE4BFD-E467-48CA-977E-6C7D6AAE23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5506" y="2249143"/>
            <a:ext cx="3514725" cy="7429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917691A-79FD-4D87-B216-C39851F6D9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155" y="3124200"/>
            <a:ext cx="5133975" cy="4095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8EB4FC3-58A4-4F34-8AE5-595E73905A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3038" y="3752850"/>
            <a:ext cx="5286375" cy="10001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34BD8AF-8EE5-4D6B-A138-4CF8C0C7CF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24872" y="3124200"/>
            <a:ext cx="5377170" cy="16749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65E83A-EDF5-4FAA-9603-2FFDAC508E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3668" y="4972050"/>
            <a:ext cx="4019550" cy="6286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2E3F4B1-8A29-48F3-8EC1-E5DCC6A523C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1147" y="5494475"/>
            <a:ext cx="3409950" cy="9048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60BA727-C88D-48A3-9C57-8B5840A6011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71097" y="5561875"/>
            <a:ext cx="2724150" cy="8763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2894AD0-9AF9-45A9-862B-EF94F6557C9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95247" y="5723489"/>
            <a:ext cx="2228850" cy="6858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F93A285-40FB-4DD5-B956-8CC2E3EFF5B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014584" y="5647600"/>
            <a:ext cx="21812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173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52B3E8C-B762-473E-86CC-C4EB5FF3D4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4110" y="2035037"/>
            <a:ext cx="3371850" cy="8001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5C5F00E-D05E-4E95-A72C-9590E9FB22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4864" y="2216012"/>
            <a:ext cx="1200150" cy="4381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4FEF041-7AA6-40F9-AA9D-1261F52F38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740" y="2896428"/>
            <a:ext cx="4514850" cy="4762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3B48E69-8C6C-4020-9150-A8707C5597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9430" y="3370401"/>
            <a:ext cx="10134600" cy="13049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7CB0CD9-2FFE-41F0-A658-334EAE13FAA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5550" y="4801015"/>
            <a:ext cx="3971925" cy="11811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7F21E99-1343-43B1-8866-56345FE9FD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17135" y="6019075"/>
            <a:ext cx="3371850" cy="8477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73BD459-0BFF-407A-B2B2-678E49840A5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5014" y="6233387"/>
            <a:ext cx="11811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464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56BBF7A-E527-4FAA-AEF8-039AAA529E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84" y="1729823"/>
            <a:ext cx="7562850" cy="3238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539C206-DBBE-4A8F-B2E9-F98D84DB0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" y="2053673"/>
            <a:ext cx="9563100" cy="7715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238DDF1-813D-4555-A75E-787E8C76EB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50" y="2825198"/>
            <a:ext cx="4752975" cy="1676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E6083E3-BBDD-4968-AC1F-2A89B05141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3077" y="3352386"/>
            <a:ext cx="3581400" cy="685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BD1A42-011A-4C65-A942-D95DF36778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43659" y="4803914"/>
            <a:ext cx="635317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680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678A85-0590-489A-9805-B0886CFF8F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07020"/>
            <a:ext cx="6953250" cy="21145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4A92F4C-8802-4F59-9370-E56E2FA2C6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5514" y="3621570"/>
            <a:ext cx="3962400" cy="13906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6345482-DE23-4954-98E7-9D88E2507B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7914" y="4433887"/>
            <a:ext cx="163830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130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B54EE87-7338-47C7-AA78-49DFA1E36C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1979" y="1845778"/>
            <a:ext cx="5114925" cy="28289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3C99F7A-0285-415B-807D-CB02DCA50B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6904" y="3956395"/>
            <a:ext cx="1190625" cy="5619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BB39B93-174D-4FDA-8ABA-687B78FC1F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1979" y="5080345"/>
            <a:ext cx="1019175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8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203AADC-70FE-4C06-9F21-C44D9A1710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916" y="1829421"/>
            <a:ext cx="5010150" cy="14763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DC32D89-F659-4132-89F2-075A4DDEDE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5437" y="2567608"/>
            <a:ext cx="2171700" cy="533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B3DEE1B-4429-41BA-9AB9-D2261B429B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9292" y="2629520"/>
            <a:ext cx="1543050" cy="4095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4F035A2-E72B-42F9-8321-564CBF484F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0812" y="3577257"/>
            <a:ext cx="3800475" cy="5238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B0B94AA-F776-491D-ABF4-15C7277E1D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5105" y="4382532"/>
            <a:ext cx="5095875" cy="4095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0183B9E-C447-4313-B8B6-838533B19B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20754" y="5073507"/>
            <a:ext cx="1914525" cy="4572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EDA729A-7F56-4191-82A4-7347D61CA2B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83087" y="5030437"/>
            <a:ext cx="1924050" cy="4953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94848A4-16D8-4D4D-8C3D-2D64FACD40C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56575" y="3649107"/>
            <a:ext cx="4943475" cy="1143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EC57C83-67EE-467F-8872-987DE1F09D3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13599" y="5070194"/>
            <a:ext cx="971550" cy="8286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FAE53AF-D131-4E36-A3E8-52EF0991B6C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537757" y="5217831"/>
            <a:ext cx="1295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181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5E1AD00-27EA-4EE9-B902-6A155C8DFE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9044" y="1729409"/>
            <a:ext cx="8172450" cy="4572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71C076F-2100-4F39-A5BE-62E5D6475C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382" y="2706343"/>
            <a:ext cx="4143375" cy="22669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747F79A-97A6-436C-A36A-5C679C0C1C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3878" y="2186609"/>
            <a:ext cx="5830957" cy="4514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648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6C0940F-2BB5-45E4-AF97-C6D51FCF0A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765" y="4203630"/>
            <a:ext cx="6980553" cy="2654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AE9E9AE-7F18-45FB-81E3-66B2E7C34B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208" y="1685926"/>
            <a:ext cx="4143375" cy="22669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CE6BDCE-1611-4DB2-8B31-02027BCBF2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8146" y="2209178"/>
            <a:ext cx="5584828" cy="4324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162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D8A1212-248F-4F95-A646-A4B1194CBD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35" y="1941236"/>
            <a:ext cx="9210675" cy="4572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44C41A8-0A3E-40DD-82EA-E873E5DAF6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3110" y="1984098"/>
            <a:ext cx="2676525" cy="3714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FD7E62A-1589-444D-BF6E-4F8522727F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435" y="2434879"/>
            <a:ext cx="3838575" cy="4000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1E284A6-CAAC-4258-B731-895B72C784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7909" y="3219450"/>
            <a:ext cx="3095625" cy="4191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67CBFF-B05B-40AF-AB87-7A416E7924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7772" y="2778607"/>
            <a:ext cx="4019550" cy="11715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7E00E24-6727-4B2B-AB97-B448839C269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0623" y="4330353"/>
            <a:ext cx="10353675" cy="6953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8E749D9-6F67-4A00-B6C0-FF10FC2986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24400" y="5402536"/>
            <a:ext cx="27432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858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25059B4-FC58-4E22-B1F5-C21B2676C6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317" y="1777033"/>
            <a:ext cx="5076825" cy="3619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E208ECC-726C-48C1-BFE8-0DC29800C8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4388" y="1805608"/>
            <a:ext cx="2705100" cy="3333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E7D7344-C061-42A7-96BA-5C2C78EB8F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1822" y="2200275"/>
            <a:ext cx="4314825" cy="12287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23C67AC-7145-471D-B4A2-FC708A570B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403" y="3649317"/>
            <a:ext cx="9629775" cy="381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8CE940-8D46-428E-A7AE-E22F374AF7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70178" y="3636479"/>
            <a:ext cx="1323975" cy="3905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E172645-A5DB-4CAD-803E-40A1973CF19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0403" y="4250634"/>
            <a:ext cx="8724900" cy="3429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352EDF9-DBC3-4F94-BD38-5AAB0E4617B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65303" y="4247321"/>
            <a:ext cx="1181100" cy="3429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BF5E8D6-C77E-44C4-922B-15C3B3F7547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28729" y="4933950"/>
            <a:ext cx="3743325" cy="3524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49A4253-C9B5-4E31-A3AC-3B375A0279C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23371" y="5535683"/>
            <a:ext cx="4381500" cy="13144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992FC09-C82F-4DA4-BC68-DD8B48BC469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603228" y="5541482"/>
            <a:ext cx="359092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446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656" y="1855698"/>
            <a:ext cx="4381500" cy="3905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769" y="2562158"/>
            <a:ext cx="3352800" cy="10382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1881" y="3916318"/>
            <a:ext cx="2114550" cy="6953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7769" y="4927578"/>
            <a:ext cx="6572250" cy="2952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78365" y="5262563"/>
            <a:ext cx="8620125" cy="5524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49569" y="5938838"/>
            <a:ext cx="4124325" cy="7429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99098" y="5938838"/>
            <a:ext cx="4352925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64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2279DB1-A5A1-4667-ADB8-4E18D94A1C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784" y="1833562"/>
            <a:ext cx="3905250" cy="13620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6859BB2-AD64-46B1-BBB5-93912AB9BE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709" y="3491948"/>
            <a:ext cx="4457700" cy="3905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47EF115-0A0D-4DA8-9F37-42F5381201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2214" y="4178784"/>
            <a:ext cx="5324475" cy="112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99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084335-5017-470F-9F1B-18B3BB2363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83049"/>
            <a:ext cx="1057275" cy="3905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A694FFC-E9D2-4DBC-9D78-F980D139C5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741" y="1906861"/>
            <a:ext cx="7467600" cy="3429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553DA67-14CB-4713-B55F-4F8D49A3E9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2341" y="1906861"/>
            <a:ext cx="3362325" cy="3143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A3140BE-043E-45BE-AB6D-C3C6A59549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273574"/>
            <a:ext cx="5524500" cy="6572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65345A5-2252-45C5-88F9-5DD5B1974D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90566" y="2383111"/>
            <a:ext cx="2533650" cy="4381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8306A6-6E89-46B3-9841-69DDDD88C5B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2930799"/>
            <a:ext cx="5181600" cy="8286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24AE369-D857-4E2C-96DB-A6F23A7EAAE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38431" y="3321324"/>
            <a:ext cx="6324600" cy="4762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0512CB6-449F-432D-A335-9C38261BCCC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62125" y="4026174"/>
            <a:ext cx="2000250" cy="3905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9306279-12A5-4AEC-9E24-B256FB95BF0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56923" y="4626249"/>
            <a:ext cx="6219825" cy="4095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7305E9A-1E3D-4BE4-83D1-A069AE064BC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31466" y="5344763"/>
            <a:ext cx="326707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439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89FFC9F-BDCC-42E5-9EAF-D4536CF481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262" y="1754256"/>
            <a:ext cx="6619875" cy="990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63A95F5-CE04-4277-BF3C-F96C714383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2886075"/>
            <a:ext cx="9753600" cy="5429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C60EA6D-63CB-4451-ABEA-469C5D1846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8547" y="4638882"/>
            <a:ext cx="7219950" cy="14763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97E11D6-3FBA-4A09-A456-E8257DFD50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172" y="3954738"/>
            <a:ext cx="1857375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71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D187558-FA1E-44FF-B120-B7BD60C8C8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615" y="2015779"/>
            <a:ext cx="2276475" cy="18192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1319510-262E-4195-B464-CB604FDA41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0247" y="2015779"/>
            <a:ext cx="2266950" cy="16573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655D2AB-DC9D-44F2-9F87-5603DCF2A3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0175" y="3635649"/>
            <a:ext cx="2990850" cy="8001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00AF3FE-6382-4393-919C-715DB3FF3D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475" y="4273824"/>
            <a:ext cx="5781675" cy="4857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EC79F7D-C1FB-4B5F-B7E7-E2F2B2F4B2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35232" y="4788794"/>
            <a:ext cx="5962650" cy="1143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308D8F6-1386-47DB-960E-969BB1D58A3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46124" y="5960989"/>
            <a:ext cx="4762500" cy="7524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661097B-A6AB-431A-8099-739EC3DD48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01025" y="5989356"/>
            <a:ext cx="3295650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77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2FE8D0A-23DF-4C9E-838E-8BF1AE352B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457" y="1766887"/>
            <a:ext cx="7820025" cy="8858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380D02C-AF17-4A89-950C-0B19B42C5D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9963" y="2886075"/>
            <a:ext cx="3162300" cy="5429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7B37C91-4E81-486C-B2A3-94BEFBEEFB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8505" y="3412435"/>
            <a:ext cx="2686050" cy="533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9693DF9-FF1E-4B5F-A2E1-68BE064203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457" y="4075044"/>
            <a:ext cx="3009900" cy="457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4B940F7-FB0C-424F-A5BB-E8B6B81D07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6457" y="4868726"/>
            <a:ext cx="4686300" cy="10858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4B13DA9-E4AA-4903-B0F4-614205EC819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22831" y="4705558"/>
            <a:ext cx="5747302" cy="16190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78419F-EC8E-4707-9127-DDE44645E4E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81530" y="6381750"/>
            <a:ext cx="1838325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349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9AD223-D592-445E-8044-8328F17B38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286" y="1974574"/>
            <a:ext cx="11409427" cy="4313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555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00A52BC-D38A-4744-9647-A472ECEFB5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581" y="1868970"/>
            <a:ext cx="6734175" cy="18478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50FF765-F372-436C-A5AE-1D914842BC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581" y="3716820"/>
            <a:ext cx="779145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31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EC27C04-CDB0-41E2-BFB0-F620BF5E1B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736035"/>
            <a:ext cx="6629400" cy="27622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3B6B29F-DF99-4ED5-8D1D-76C1F302E4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5" y="4498285"/>
            <a:ext cx="7033177" cy="2284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12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8916E61324B0D4888D52FD99CDE35ED" ma:contentTypeVersion="10" ma:contentTypeDescription="Create a new document." ma:contentTypeScope="" ma:versionID="b4e67184abd86ebe85f88cf7b0a7f86b">
  <xsd:schema xmlns:xsd="http://www.w3.org/2001/XMLSchema" xmlns:xs="http://www.w3.org/2001/XMLSchema" xmlns:p="http://schemas.microsoft.com/office/2006/metadata/properties" xmlns:ns2="cb28f4c6-b012-4287-86a5-6321dd8e8a00" xmlns:ns3="2495b634-8949-4cc3-96a8-02057b36cbc3" targetNamespace="http://schemas.microsoft.com/office/2006/metadata/properties" ma:root="true" ma:fieldsID="014c4f38b39a602592dce0c26381c811" ns2:_="" ns3:_="">
    <xsd:import namespace="cb28f4c6-b012-4287-86a5-6321dd8e8a00"/>
    <xsd:import namespace="2495b634-8949-4cc3-96a8-02057b36cbc3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28f4c6-b012-4287-86a5-6321dd8e8a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495b634-8949-4cc3-96a8-02057b36cb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B8EDDEF-DE8A-47F8-BDB0-581605CB61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b28f4c6-b012-4287-86a5-6321dd8e8a00"/>
    <ds:schemaRef ds:uri="2495b634-8949-4cc3-96a8-02057b36cbc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2317106-71A5-4E44-97F9-3F5432C0C77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9C5822A-AB5B-46D4-8E30-B43512AC07B7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1834</TotalTime>
  <Words>10</Words>
  <Application>Microsoft Office PowerPoint</Application>
  <PresentationFormat>Widescreen</PresentationFormat>
  <Paragraphs>3</Paragraphs>
  <Slides>97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97</vt:i4>
      </vt:variant>
    </vt:vector>
  </HeadingPairs>
  <TitlesOfParts>
    <vt:vector size="101" baseType="lpstr">
      <vt:lpstr>Algerian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Sowmyashree K S</cp:lastModifiedBy>
  <cp:revision>174</cp:revision>
  <dcterms:created xsi:type="dcterms:W3CDTF">2020-08-25T09:49:25Z</dcterms:created>
  <dcterms:modified xsi:type="dcterms:W3CDTF">2024-09-30T09:18:49Z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0x010100A8916E61324B0D4888D52FD99CDE35ED</vt:lpwstr>
  </property>
</Properties>
</file>