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77" r:id="rId4"/>
    <p:sldId id="288" r:id="rId5"/>
    <p:sldId id="289" r:id="rId6"/>
    <p:sldId id="280" r:id="rId7"/>
    <p:sldId id="279" r:id="rId8"/>
    <p:sldId id="290" r:id="rId9"/>
    <p:sldId id="286" r:id="rId10"/>
    <p:sldId id="291" r:id="rId11"/>
    <p:sldId id="292" r:id="rId12"/>
    <p:sldId id="293" r:id="rId13"/>
    <p:sldId id="28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887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895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663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567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254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009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448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001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299624"/>
            <a:ext cx="12003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993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28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678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4" t="9660" r="3165" b="11572"/>
          <a:stretch>
            <a:fillRect/>
          </a:stretch>
        </p:blipFill>
        <p:spPr bwMode="auto">
          <a:xfrm>
            <a:off x="300977" y="314215"/>
            <a:ext cx="2674043" cy="973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1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9" t="4800" r="11200" b="6400"/>
          <a:stretch>
            <a:fillRect/>
          </a:stretch>
        </p:blipFill>
        <p:spPr bwMode="auto">
          <a:xfrm>
            <a:off x="10869769" y="228632"/>
            <a:ext cx="1004552" cy="1059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 userDrawn="1"/>
        </p:nvSpPr>
        <p:spPr>
          <a:xfrm>
            <a:off x="1" y="1287887"/>
            <a:ext cx="1219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Department of Electrical and Electronics Engineering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6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png"/><Relationship Id="rId11" Type="http://schemas.openxmlformats.org/officeDocument/2006/relationships/image" Target="../media/image88.png"/><Relationship Id="rId5" Type="http://schemas.openxmlformats.org/officeDocument/2006/relationships/image" Target="../media/image82.png"/><Relationship Id="rId10" Type="http://schemas.openxmlformats.org/officeDocument/2006/relationships/image" Target="../media/image87.png"/><Relationship Id="rId4" Type="http://schemas.openxmlformats.org/officeDocument/2006/relationships/image" Target="../media/image81.png"/><Relationship Id="rId9" Type="http://schemas.openxmlformats.org/officeDocument/2006/relationships/image" Target="../media/image8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17" Type="http://schemas.openxmlformats.org/officeDocument/2006/relationships/image" Target="../media/image36.png"/><Relationship Id="rId2" Type="http://schemas.openxmlformats.org/officeDocument/2006/relationships/image" Target="../media/image21.png"/><Relationship Id="rId16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64407" y="2967335"/>
            <a:ext cx="85773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Power Electronics_18EE53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 </a:t>
            </a:r>
            <a:endParaRPr lang="en-US" sz="2800" dirty="0">
              <a:solidFill>
                <a:srgbClr val="FF000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  <a:p>
            <a:pPr algn="ctr"/>
            <a:r>
              <a:rPr lang="en-US" sz="2800" dirty="0">
                <a:solidFill>
                  <a:srgbClr val="FF000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Module-1 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Topic: Freewheeling  Diode with Switched RL Load</a:t>
            </a:r>
          </a:p>
          <a:p>
            <a:pPr algn="ctr"/>
            <a:endParaRPr lang="en-US" sz="2800" dirty="0" smtClean="0">
              <a:solidFill>
                <a:srgbClr val="FF000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1431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4792" y="1901444"/>
            <a:ext cx="7905750" cy="460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079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273" y="1805457"/>
            <a:ext cx="6972300" cy="8001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4952" y="2925383"/>
            <a:ext cx="6010275" cy="25527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2273" y="5797909"/>
            <a:ext cx="6981825" cy="79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027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284" y="1881455"/>
            <a:ext cx="2505075" cy="3905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9550" y="1881455"/>
            <a:ext cx="3038475" cy="19145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2374" y="4200525"/>
            <a:ext cx="3552825" cy="2657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910" y="2418615"/>
            <a:ext cx="3574623" cy="17971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3041" y="2418615"/>
            <a:ext cx="4056929" cy="17819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32131" y="4258663"/>
            <a:ext cx="4118747" cy="177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875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5988" y="1798347"/>
            <a:ext cx="1190625" cy="2476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708" y="2221404"/>
            <a:ext cx="4095750" cy="2000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708" y="2556255"/>
            <a:ext cx="2657475" cy="2000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1183" y="2559474"/>
            <a:ext cx="6800850" cy="2095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42033" y="2561017"/>
            <a:ext cx="1181100" cy="190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3708" y="2891106"/>
            <a:ext cx="2228850" cy="266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5393" y="3292632"/>
            <a:ext cx="2705100" cy="18478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87816" y="2769024"/>
            <a:ext cx="5052310" cy="38960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7958" y="5140482"/>
            <a:ext cx="2367969" cy="159475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83362" y="5104711"/>
            <a:ext cx="2222745" cy="163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422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2114" y="1872803"/>
            <a:ext cx="3648075" cy="304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289" y="2438937"/>
            <a:ext cx="3933825" cy="228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2114" y="2438937"/>
            <a:ext cx="3914775" cy="2095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5939" y="2438937"/>
            <a:ext cx="3429000" cy="228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9776" y="3570600"/>
            <a:ext cx="2409825" cy="1676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8289" y="2809808"/>
            <a:ext cx="3914775" cy="2381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09739" y="2855689"/>
            <a:ext cx="3886200" cy="190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95939" y="2828857"/>
            <a:ext cx="2219325" cy="2000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8289" y="3190204"/>
            <a:ext cx="1676400" cy="2381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2063" y="5247000"/>
            <a:ext cx="1952625" cy="228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3920" y="5550592"/>
            <a:ext cx="1971675" cy="2190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631784" y="5550592"/>
            <a:ext cx="3914775" cy="2190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546559" y="5550592"/>
            <a:ext cx="2181225" cy="2095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90175" y="5888662"/>
            <a:ext cx="1676400" cy="2000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966575" y="5920658"/>
            <a:ext cx="619125" cy="17145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63920" y="6149258"/>
            <a:ext cx="2886075" cy="20955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90175" y="6462375"/>
            <a:ext cx="3914775" cy="20955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224001" y="6462375"/>
            <a:ext cx="3924300" cy="20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581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169" y="1836447"/>
            <a:ext cx="3905250" cy="1714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5419" y="1836447"/>
            <a:ext cx="3914775" cy="2000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307" y="2036472"/>
            <a:ext cx="3990975" cy="238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5419" y="2074572"/>
            <a:ext cx="714375" cy="2000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5407" y="2474622"/>
            <a:ext cx="3952875" cy="4476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7307" y="2922297"/>
            <a:ext cx="2409825" cy="2095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59960" y="3508688"/>
            <a:ext cx="2428875" cy="15430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36469" y="3262782"/>
            <a:ext cx="3133725" cy="2476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74648" y="3679534"/>
            <a:ext cx="438150" cy="2000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12798" y="3679534"/>
            <a:ext cx="2324100" cy="1714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41410" y="4017672"/>
            <a:ext cx="1666875" cy="5334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980732" y="3898609"/>
            <a:ext cx="2276475" cy="2381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766544" y="4139954"/>
            <a:ext cx="704850" cy="4381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374648" y="4946963"/>
            <a:ext cx="2752725" cy="2095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546097" y="5318908"/>
            <a:ext cx="2409825" cy="15621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109797" y="5814208"/>
            <a:ext cx="14859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204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8100" y="1746160"/>
            <a:ext cx="7600950" cy="609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1916" y="2355760"/>
            <a:ext cx="3305175" cy="29813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246" y="2648486"/>
            <a:ext cx="3695700" cy="17335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721" y="4503582"/>
            <a:ext cx="3714750" cy="1714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45589" y="5386321"/>
            <a:ext cx="44291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405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1291" y="1937264"/>
            <a:ext cx="3286125" cy="46577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313" y="1937264"/>
            <a:ext cx="3752850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396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3982" y="2115623"/>
            <a:ext cx="5292724" cy="3512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668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158" y="1785333"/>
            <a:ext cx="4457700" cy="685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158" y="2471133"/>
            <a:ext cx="4562475" cy="12763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983" y="3747483"/>
            <a:ext cx="2105025" cy="10572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983" y="4804758"/>
            <a:ext cx="2247900" cy="8096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6357" y="5612973"/>
            <a:ext cx="2200275" cy="381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27858" y="3864865"/>
            <a:ext cx="4610100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30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85" y="1867504"/>
            <a:ext cx="3657600" cy="2381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5685" y="1867504"/>
            <a:ext cx="3648075" cy="2000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6404" y="2255278"/>
            <a:ext cx="3638550" cy="2095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3909" y="2245753"/>
            <a:ext cx="1571625" cy="219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07063" y="3214754"/>
            <a:ext cx="1476375" cy="11239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53435" y="2870311"/>
            <a:ext cx="933450" cy="4476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90854" y="3043304"/>
            <a:ext cx="590550" cy="1714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53435" y="3494869"/>
            <a:ext cx="485775" cy="457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75969" y="3509156"/>
            <a:ext cx="457200" cy="4286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52499" y="3594880"/>
            <a:ext cx="542925" cy="25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739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140" y="1935787"/>
            <a:ext cx="2371725" cy="3333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9105" y="2632321"/>
            <a:ext cx="4457700" cy="4857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9105" y="3459456"/>
            <a:ext cx="4572000" cy="4381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9105" y="4242925"/>
            <a:ext cx="4638675" cy="9239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52021" y="2579933"/>
            <a:ext cx="866775" cy="2952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84713" y="2975221"/>
            <a:ext cx="2590800" cy="2857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13959" y="3526131"/>
            <a:ext cx="2886075" cy="30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24825" y="4100050"/>
            <a:ext cx="4067175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005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916E61324B0D4888D52FD99CDE35ED" ma:contentTypeVersion="10" ma:contentTypeDescription="Create a new document." ma:contentTypeScope="" ma:versionID="b4e67184abd86ebe85f88cf7b0a7f86b">
  <xsd:schema xmlns:xsd="http://www.w3.org/2001/XMLSchema" xmlns:xs="http://www.w3.org/2001/XMLSchema" xmlns:p="http://schemas.microsoft.com/office/2006/metadata/properties" xmlns:ns2="cb28f4c6-b012-4287-86a5-6321dd8e8a00" xmlns:ns3="2495b634-8949-4cc3-96a8-02057b36cbc3" targetNamespace="http://schemas.microsoft.com/office/2006/metadata/properties" ma:root="true" ma:fieldsID="014c4f38b39a602592dce0c26381c811" ns2:_="" ns3:_="">
    <xsd:import namespace="cb28f4c6-b012-4287-86a5-6321dd8e8a00"/>
    <xsd:import namespace="2495b634-8949-4cc3-96a8-02057b36cbc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28f4c6-b012-4287-86a5-6321dd8e8a0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95b634-8949-4cc3-96a8-02057b36cb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8FF0DAC-82A9-4AFA-9342-0513E2C0E819}"/>
</file>

<file path=customXml/itemProps2.xml><?xml version="1.0" encoding="utf-8"?>
<ds:datastoreItem xmlns:ds="http://schemas.openxmlformats.org/officeDocument/2006/customXml" ds:itemID="{A4361D0D-D1E4-4109-8638-D477F95BB56F}"/>
</file>

<file path=customXml/itemProps3.xml><?xml version="1.0" encoding="utf-8"?>
<ds:datastoreItem xmlns:ds="http://schemas.openxmlformats.org/officeDocument/2006/customXml" ds:itemID="{09C9AF18-5B3E-4937-998D-ED343D3B2FF9}"/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12</Words>
  <Application>Microsoft Office PowerPoint</Application>
  <PresentationFormat>Widescreen</PresentationFormat>
  <Paragraphs>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Aharoni</vt:lpstr>
      <vt:lpstr>Algerian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44</cp:revision>
  <dcterms:created xsi:type="dcterms:W3CDTF">2020-08-25T09:49:25Z</dcterms:created>
  <dcterms:modified xsi:type="dcterms:W3CDTF">2020-09-15T05:30:12Z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0x010100A8916E61324B0D4888D52FD99CDE35ED</vt:lpwstr>
  </property>
</Properties>
</file>