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2" r:id="rId3"/>
    <p:sldId id="263" r:id="rId4"/>
    <p:sldId id="264" r:id="rId5"/>
    <p:sldId id="265" r:id="rId6"/>
    <p:sldId id="269" r:id="rId7"/>
    <p:sldId id="270" r:id="rId8"/>
    <p:sldId id="27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887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95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663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567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54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0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448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01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99624"/>
            <a:ext cx="12003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993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28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9/5/2020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678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4" t="9660" r="3165" b="11572"/>
          <a:stretch>
            <a:fillRect/>
          </a:stretch>
        </p:blipFill>
        <p:spPr bwMode="auto">
          <a:xfrm>
            <a:off x="300977" y="314215"/>
            <a:ext cx="2674043" cy="973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9" t="4800" r="11200" b="6400"/>
          <a:stretch>
            <a:fillRect/>
          </a:stretch>
        </p:blipFill>
        <p:spPr bwMode="auto">
          <a:xfrm>
            <a:off x="10869769" y="228632"/>
            <a:ext cx="1004552" cy="105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1" y="1287887"/>
            <a:ext cx="1219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Department of Electrical and Electronics Engineering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18" Type="http://schemas.openxmlformats.org/officeDocument/2006/relationships/image" Target="../media/image4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" Type="http://schemas.openxmlformats.org/officeDocument/2006/relationships/image" Target="../media/image30.png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19" Type="http://schemas.openxmlformats.org/officeDocument/2006/relationships/image" Target="../media/image47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5" Type="http://schemas.openxmlformats.org/officeDocument/2006/relationships/image" Target="../media/image73.pn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Relationship Id="rId14" Type="http://schemas.openxmlformats.org/officeDocument/2006/relationships/image" Target="../media/image7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080" y="2783848"/>
            <a:ext cx="1304925" cy="28575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080" y="3306583"/>
            <a:ext cx="4210050" cy="21907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1130" y="3309802"/>
            <a:ext cx="571500" cy="18097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755" y="3762643"/>
            <a:ext cx="4143375" cy="61912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080" y="4618753"/>
            <a:ext cx="914400" cy="1905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080" y="4955750"/>
            <a:ext cx="3305175" cy="18097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1080" y="5274838"/>
            <a:ext cx="542925" cy="20002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58280" y="5249885"/>
            <a:ext cx="847725" cy="2667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63128" y="3353067"/>
            <a:ext cx="3698872" cy="935597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973804" y="4381768"/>
            <a:ext cx="1095375" cy="2286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45564" y="5217687"/>
            <a:ext cx="2667000" cy="31432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63128" y="5549922"/>
            <a:ext cx="1581150" cy="23812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63128" y="5901206"/>
            <a:ext cx="1581150" cy="238125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563128" y="6244171"/>
            <a:ext cx="1333500" cy="20002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034405" y="1793501"/>
            <a:ext cx="3771900" cy="2857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382630" y="2148492"/>
            <a:ext cx="12954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209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06" y="1933843"/>
            <a:ext cx="2171700" cy="2857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06" y="2405264"/>
            <a:ext cx="4276725" cy="4762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06" y="3181149"/>
            <a:ext cx="2724150" cy="238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2756" y="3181148"/>
            <a:ext cx="742950" cy="2381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8606" y="3724742"/>
            <a:ext cx="2990850" cy="2476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99456" y="3705692"/>
            <a:ext cx="3276600" cy="2857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64732" y="2286467"/>
            <a:ext cx="3829050" cy="14001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17422" y="4253448"/>
            <a:ext cx="323850" cy="2571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41272" y="4277260"/>
            <a:ext cx="3562350" cy="2095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69797" y="4563411"/>
            <a:ext cx="4305300" cy="4381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657487" y="3810467"/>
            <a:ext cx="1857375" cy="18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70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547" y="1906676"/>
            <a:ext cx="2876550" cy="3143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547" y="2381250"/>
            <a:ext cx="4238625" cy="2667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1172" y="2390775"/>
            <a:ext cx="2219325" cy="2571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0524" y="3121383"/>
            <a:ext cx="3771900" cy="666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547" y="2808199"/>
            <a:ext cx="1304925" cy="2571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47472" y="2817724"/>
            <a:ext cx="4276725" cy="2476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2547" y="3207108"/>
            <a:ext cx="4219575" cy="2476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2547" y="3596492"/>
            <a:ext cx="2714625" cy="2381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57021" y="3976351"/>
            <a:ext cx="1209675" cy="2000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94785" y="4227622"/>
            <a:ext cx="333375" cy="2571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28160" y="4227622"/>
            <a:ext cx="771525" cy="2476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94785" y="4536043"/>
            <a:ext cx="1343025" cy="2190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75525" y="5045231"/>
            <a:ext cx="2228850" cy="2190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475525" y="5367739"/>
            <a:ext cx="3419475" cy="2952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489074" y="5766447"/>
            <a:ext cx="3048000" cy="2762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566012" y="6185414"/>
            <a:ext cx="1619250" cy="29527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566012" y="6521404"/>
            <a:ext cx="1524000" cy="2762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406886" y="3900151"/>
            <a:ext cx="1019175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84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28" y="1773125"/>
            <a:ext cx="2571750" cy="3238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292" y="2372597"/>
            <a:ext cx="4200525" cy="1809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3817" y="2324972"/>
            <a:ext cx="666750" cy="228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292" y="2829194"/>
            <a:ext cx="3590925" cy="228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4217" y="2829194"/>
            <a:ext cx="723900" cy="276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3292" y="3333416"/>
            <a:ext cx="3533775" cy="2476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87067" y="3313361"/>
            <a:ext cx="638175" cy="26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11167" y="2829194"/>
            <a:ext cx="3810000" cy="6572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6616" y="4217831"/>
            <a:ext cx="4333875" cy="457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58217" y="5092925"/>
            <a:ext cx="3009900" cy="2667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53803" y="5519002"/>
            <a:ext cx="1962150" cy="2762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70973" y="5954604"/>
            <a:ext cx="2647950" cy="24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58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372" y="1798884"/>
            <a:ext cx="1685925" cy="3238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052" y="2231465"/>
            <a:ext cx="4257675" cy="2571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8052" y="2597371"/>
            <a:ext cx="2019300" cy="238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8052" y="2944227"/>
            <a:ext cx="2209800" cy="323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6889" y="2933692"/>
            <a:ext cx="762000" cy="2952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12952" y="3369219"/>
            <a:ext cx="3505200" cy="30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12952" y="3809225"/>
            <a:ext cx="1285875" cy="2762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6422" y="4554598"/>
            <a:ext cx="4295775" cy="26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6422" y="4772866"/>
            <a:ext cx="3286125" cy="2571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6422" y="5248309"/>
            <a:ext cx="4333875" cy="4476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6577" y="5846285"/>
            <a:ext cx="1476375" cy="2952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6577" y="6228592"/>
            <a:ext cx="2981325" cy="2667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18152" y="4986223"/>
            <a:ext cx="4286250" cy="7239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715393" y="5865335"/>
            <a:ext cx="1543050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10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75115" y="1818946"/>
            <a:ext cx="28119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u="sng" dirty="0">
                <a:latin typeface="Algerian" panose="04020705040A02060702" pitchFamily="82" charset="0"/>
              </a:rPr>
              <a:t>PERIPHERAL EFFECTS</a:t>
            </a:r>
          </a:p>
        </p:txBody>
      </p:sp>
      <p:sp>
        <p:nvSpPr>
          <p:cNvPr id="3" name="Rectangle 2"/>
          <p:cNvSpPr/>
          <p:nvPr/>
        </p:nvSpPr>
        <p:spPr>
          <a:xfrm>
            <a:off x="806824" y="2413338"/>
            <a:ext cx="105962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power converter operations are based mainly on the switching of power semiconductor devices.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continuous &amp; periodic repetitive turn-on and turn-off process of the switching devices used, the power converters introduce current and voltage harmonics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into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supply system and on the output of the converters.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1076210" y="3890666"/>
            <a:ext cx="101520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induced harmonics can cause problems of distortion of the output voltage, harmonic generation into the supply system, and interference with the communication and signaling circuits.</a:t>
            </a:r>
          </a:p>
        </p:txBody>
      </p:sp>
      <p:sp>
        <p:nvSpPr>
          <p:cNvPr id="5" name="Rectangle 4"/>
          <p:cNvSpPr/>
          <p:nvPr/>
        </p:nvSpPr>
        <p:spPr>
          <a:xfrm>
            <a:off x="1076209" y="4536997"/>
            <a:ext cx="101520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normally necessary to introduce filters on the input side and output side of a power converter system so as to reduce the harmonic level to an acceptable magnitude</a:t>
            </a:r>
          </a:p>
        </p:txBody>
      </p:sp>
    </p:spTree>
    <p:extLst>
      <p:ext uri="{BB962C8B-B14F-4D97-AF65-F5344CB8AC3E}">
        <p14:creationId xmlns:p14="http://schemas.microsoft.com/office/powerpoint/2010/main" val="1455636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6106" y="1855258"/>
            <a:ext cx="956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figure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shows the block diagram of a generalized power converter with filters added.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565" y="2424952"/>
            <a:ext cx="5741894" cy="215153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16106" y="4576482"/>
            <a:ext cx="956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application of power electronics to supply the sensitive electronic loads poses a challenge on the power quality issues and raises the problems and concerns to be resolved by the researchers</a:t>
            </a:r>
          </a:p>
        </p:txBody>
      </p:sp>
      <p:sp>
        <p:nvSpPr>
          <p:cNvPr id="5" name="Rectangle 4"/>
          <p:cNvSpPr/>
          <p:nvPr/>
        </p:nvSpPr>
        <p:spPr>
          <a:xfrm>
            <a:off x="1116106" y="5418730"/>
            <a:ext cx="956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input and output quantities of power converters could be either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 or DC</a:t>
            </a:r>
          </a:p>
        </p:txBody>
      </p:sp>
    </p:spTree>
    <p:extLst>
      <p:ext uri="{BB962C8B-B14F-4D97-AF65-F5344CB8AC3E}">
        <p14:creationId xmlns:p14="http://schemas.microsoft.com/office/powerpoint/2010/main" val="344014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13556" y="1805499"/>
            <a:ext cx="1592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Factors such as</a:t>
            </a:r>
          </a:p>
        </p:txBody>
      </p:sp>
      <p:sp>
        <p:nvSpPr>
          <p:cNvPr id="4" name="Rectangle 3"/>
          <p:cNvSpPr/>
          <p:nvPr/>
        </p:nvSpPr>
        <p:spPr>
          <a:xfrm>
            <a:off x="2209799" y="2276146"/>
            <a:ext cx="3214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harmonic distortion (THD)</a:t>
            </a:r>
          </a:p>
        </p:txBody>
      </p:sp>
      <p:sp>
        <p:nvSpPr>
          <p:cNvPr id="5" name="Rectangle 4"/>
          <p:cNvSpPr/>
          <p:nvPr/>
        </p:nvSpPr>
        <p:spPr>
          <a:xfrm>
            <a:off x="2209799" y="2746793"/>
            <a:ext cx="4295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Displacement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factor or harmonic factor (HF)</a:t>
            </a:r>
          </a:p>
        </p:txBody>
      </p:sp>
      <p:sp>
        <p:nvSpPr>
          <p:cNvPr id="6" name="Rectangle 5"/>
          <p:cNvSpPr/>
          <p:nvPr/>
        </p:nvSpPr>
        <p:spPr>
          <a:xfrm>
            <a:off x="2209799" y="3217440"/>
            <a:ext cx="1991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Input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factor </a:t>
            </a:r>
          </a:p>
        </p:txBody>
      </p:sp>
      <p:sp>
        <p:nvSpPr>
          <p:cNvPr id="7" name="Rectangle 6"/>
          <p:cNvSpPr/>
          <p:nvPr/>
        </p:nvSpPr>
        <p:spPr>
          <a:xfrm>
            <a:off x="4011705" y="3234480"/>
            <a:ext cx="44430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measures of the quality of the waveforms</a:t>
            </a:r>
          </a:p>
        </p:txBody>
      </p:sp>
      <p:sp>
        <p:nvSpPr>
          <p:cNvPr id="8" name="Rectangle 7"/>
          <p:cNvSpPr/>
          <p:nvPr/>
        </p:nvSpPr>
        <p:spPr>
          <a:xfrm>
            <a:off x="1375768" y="3722167"/>
            <a:ext cx="1025849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determine these factors it is required to find the harmonic content of the waveforms.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evaluate the performance of a converter, the input and output voltages/currents of a converter are expressed in Fourier series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quality of a power converter is judged by the quality of its voltage and current waveforms.</a:t>
            </a:r>
          </a:p>
        </p:txBody>
      </p:sp>
    </p:spTree>
    <p:extLst>
      <p:ext uri="{BB962C8B-B14F-4D97-AF65-F5344CB8AC3E}">
        <p14:creationId xmlns:p14="http://schemas.microsoft.com/office/powerpoint/2010/main" val="230370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916E61324B0D4888D52FD99CDE35ED" ma:contentTypeVersion="10" ma:contentTypeDescription="Create a new document." ma:contentTypeScope="" ma:versionID="b4e67184abd86ebe85f88cf7b0a7f86b">
  <xsd:schema xmlns:xsd="http://www.w3.org/2001/XMLSchema" xmlns:xs="http://www.w3.org/2001/XMLSchema" xmlns:p="http://schemas.microsoft.com/office/2006/metadata/properties" xmlns:ns2="cb28f4c6-b012-4287-86a5-6321dd8e8a00" xmlns:ns3="2495b634-8949-4cc3-96a8-02057b36cbc3" targetNamespace="http://schemas.microsoft.com/office/2006/metadata/properties" ma:root="true" ma:fieldsID="014c4f38b39a602592dce0c26381c811" ns2:_="" ns3:_="">
    <xsd:import namespace="cb28f4c6-b012-4287-86a5-6321dd8e8a00"/>
    <xsd:import namespace="2495b634-8949-4cc3-96a8-02057b36cbc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28f4c6-b012-4287-86a5-6321dd8e8a0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95b634-8949-4cc3-96a8-02057b36cb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78F39BE-BF82-46ED-85C4-5FECA932CE44}"/>
</file>

<file path=customXml/itemProps2.xml><?xml version="1.0" encoding="utf-8"?>
<ds:datastoreItem xmlns:ds="http://schemas.openxmlformats.org/officeDocument/2006/customXml" ds:itemID="{736AD9D1-042C-4CD2-B5BA-6BA588F44837}"/>
</file>

<file path=customXml/itemProps3.xml><?xml version="1.0" encoding="utf-8"?>
<ds:datastoreItem xmlns:ds="http://schemas.openxmlformats.org/officeDocument/2006/customXml" ds:itemID="{83803857-CC2C-4396-BEA2-D8D317C13BD0}"/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258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Algerian</vt:lpstr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Sathish</cp:lastModifiedBy>
  <cp:revision>22</cp:revision>
  <dcterms:created xsi:type="dcterms:W3CDTF">2020-08-25T09:49:25Z</dcterms:created>
  <dcterms:modified xsi:type="dcterms:W3CDTF">2020-09-05T10:35:14Z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0x010100A8916E61324B0D4888D52FD99CDE35ED</vt:lpwstr>
  </property>
</Properties>
</file>