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18" r:id="rId17"/>
    <p:sldId id="309" r:id="rId18"/>
    <p:sldId id="310" r:id="rId19"/>
    <p:sldId id="311" r:id="rId20"/>
    <p:sldId id="312" r:id="rId21"/>
    <p:sldId id="313" r:id="rId22"/>
    <p:sldId id="319" r:id="rId23"/>
    <p:sldId id="320" r:id="rId24"/>
    <p:sldId id="321" r:id="rId25"/>
    <p:sldId id="314" r:id="rId26"/>
    <p:sldId id="315" r:id="rId27"/>
    <p:sldId id="316" r:id="rId28"/>
    <p:sldId id="317" r:id="rId29"/>
    <p:sldId id="329" r:id="rId30"/>
    <p:sldId id="330" r:id="rId31"/>
    <p:sldId id="331" r:id="rId32"/>
    <p:sldId id="332" r:id="rId33"/>
    <p:sldId id="333" r:id="rId34"/>
    <p:sldId id="334" r:id="rId35"/>
    <p:sldId id="335" r:id="rId36"/>
    <p:sldId id="336" r:id="rId37"/>
    <p:sldId id="337" r:id="rId38"/>
    <p:sldId id="338" r:id="rId39"/>
    <p:sldId id="339" r:id="rId40"/>
    <p:sldId id="340" r:id="rId41"/>
    <p:sldId id="342" r:id="rId42"/>
    <p:sldId id="343" r:id="rId43"/>
    <p:sldId id="341" r:id="rId44"/>
    <p:sldId id="346" r:id="rId45"/>
    <p:sldId id="347" r:id="rId46"/>
    <p:sldId id="348" r:id="rId47"/>
    <p:sldId id="344" r:id="rId48"/>
    <p:sldId id="345" r:id="rId49"/>
    <p:sldId id="349" r:id="rId50"/>
    <p:sldId id="350" r:id="rId51"/>
    <p:sldId id="351" r:id="rId52"/>
    <p:sldId id="352" r:id="rId53"/>
    <p:sldId id="397" r:id="rId54"/>
    <p:sldId id="353" r:id="rId55"/>
    <p:sldId id="354" r:id="rId56"/>
    <p:sldId id="355" r:id="rId57"/>
    <p:sldId id="356" r:id="rId58"/>
    <p:sldId id="357" r:id="rId59"/>
    <p:sldId id="358" r:id="rId60"/>
    <p:sldId id="359" r:id="rId61"/>
    <p:sldId id="360" r:id="rId62"/>
    <p:sldId id="361" r:id="rId63"/>
    <p:sldId id="362" r:id="rId64"/>
    <p:sldId id="363" r:id="rId65"/>
    <p:sldId id="364" r:id="rId66"/>
    <p:sldId id="365" r:id="rId67"/>
    <p:sldId id="366" r:id="rId68"/>
    <p:sldId id="367" r:id="rId69"/>
    <p:sldId id="368" r:id="rId70"/>
    <p:sldId id="369" r:id="rId71"/>
    <p:sldId id="370" r:id="rId72"/>
    <p:sldId id="371" r:id="rId73"/>
    <p:sldId id="372" r:id="rId74"/>
    <p:sldId id="373" r:id="rId75"/>
    <p:sldId id="374" r:id="rId76"/>
    <p:sldId id="375" r:id="rId77"/>
    <p:sldId id="376" r:id="rId78"/>
    <p:sldId id="377" r:id="rId79"/>
    <p:sldId id="378" r:id="rId80"/>
    <p:sldId id="379" r:id="rId81"/>
    <p:sldId id="380" r:id="rId82"/>
    <p:sldId id="381" r:id="rId83"/>
    <p:sldId id="382" r:id="rId84"/>
    <p:sldId id="383" r:id="rId85"/>
    <p:sldId id="384" r:id="rId86"/>
    <p:sldId id="385" r:id="rId87"/>
    <p:sldId id="386" r:id="rId88"/>
    <p:sldId id="387" r:id="rId89"/>
    <p:sldId id="388" r:id="rId90"/>
    <p:sldId id="389" r:id="rId91"/>
    <p:sldId id="390" r:id="rId92"/>
    <p:sldId id="391" r:id="rId93"/>
    <p:sldId id="392" r:id="rId94"/>
    <p:sldId id="393" r:id="rId95"/>
    <p:sldId id="394" r:id="rId96"/>
    <p:sldId id="396" r:id="rId97"/>
    <p:sldId id="395" r:id="rId9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B28440-9837-462F-976D-95DD310F8E7C}" v="2" dt="2021-02-23T16:02:59.329"/>
    <p1510:client id="{2D90C4A8-2C81-4BE4-847D-EDEAF64B49AC}" v="1" dt="2020-12-13T13:55:36.186"/>
    <p1510:client id="{37C9705F-C9F2-4CD6-9141-4D6EC2863AD7}" v="3" dt="2021-02-23T15:58:13.056"/>
    <p1510:client id="{3F902466-78ED-44C1-B789-05EFF4E68A63}" v="3" dt="2021-02-23T15:55:01.137"/>
    <p1510:client id="{447FB08C-C722-403D-8D97-E949DC6BF35A}" v="2" dt="2021-02-13T13:47:31.282"/>
    <p1510:client id="{B7368B50-CE72-4695-9799-CE3596C7F1D1}" v="1" dt="2021-02-13T11:57:06.0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3" d="100"/>
          <a:sy n="83" d="100"/>
        </p:scale>
        <p:origin x="68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tableStyles" Target="tableStyle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microsoft.com/office/2015/10/relationships/revisionInfo" Target="revisionInfo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AN KUMAR C B" userId="S::chandankumarcb_2ee@atmemys.onmicrosoft.com::6bf1ca4c-06b5-43f8-8fcf-6c77e7a01eee" providerId="AD" clId="Web-{B7368B50-CE72-4695-9799-CE3596C7F1D1}"/>
    <pc:docChg chg="addSld">
      <pc:chgData name="CHANDAN KUMAR C B" userId="S::chandankumarcb_2ee@atmemys.onmicrosoft.com::6bf1ca4c-06b5-43f8-8fcf-6c77e7a01eee" providerId="AD" clId="Web-{B7368B50-CE72-4695-9799-CE3596C7F1D1}" dt="2021-02-13T11:57:06.014" v="0"/>
      <pc:docMkLst>
        <pc:docMk/>
      </pc:docMkLst>
      <pc:sldChg chg="new">
        <pc:chgData name="CHANDAN KUMAR C B" userId="S::chandankumarcb_2ee@atmemys.onmicrosoft.com::6bf1ca4c-06b5-43f8-8fcf-6c77e7a01eee" providerId="AD" clId="Web-{B7368B50-CE72-4695-9799-CE3596C7F1D1}" dt="2021-02-13T11:57:06.014" v="0"/>
        <pc:sldMkLst>
          <pc:docMk/>
          <pc:sldMk cId="2265925907" sldId="397"/>
        </pc:sldMkLst>
      </pc:sldChg>
    </pc:docChg>
  </pc:docChgLst>
  <pc:docChgLst>
    <pc:chgData name="CHANDAN KUMAR C B" userId="S::chandankumarcb_2ee@atmemys.onmicrosoft.com::6bf1ca4c-06b5-43f8-8fcf-6c77e7a01eee" providerId="AD" clId="Web-{3F902466-78ED-44C1-B789-05EFF4E68A63}"/>
    <pc:docChg chg="addSld">
      <pc:chgData name="CHANDAN KUMAR C B" userId="S::chandankumarcb_2ee@atmemys.onmicrosoft.com::6bf1ca4c-06b5-43f8-8fcf-6c77e7a01eee" providerId="AD" clId="Web-{3F902466-78ED-44C1-B789-05EFF4E68A63}" dt="2021-02-23T15:55:01.137" v="2"/>
      <pc:docMkLst>
        <pc:docMk/>
      </pc:docMkLst>
      <pc:sldChg chg="new">
        <pc:chgData name="CHANDAN KUMAR C B" userId="S::chandankumarcb_2ee@atmemys.onmicrosoft.com::6bf1ca4c-06b5-43f8-8fcf-6c77e7a01eee" providerId="AD" clId="Web-{3F902466-78ED-44C1-B789-05EFF4E68A63}" dt="2021-02-23T15:50:33.386" v="0"/>
        <pc:sldMkLst>
          <pc:docMk/>
          <pc:sldMk cId="436179844" sldId="398"/>
        </pc:sldMkLst>
      </pc:sldChg>
      <pc:sldChg chg="new">
        <pc:chgData name="CHANDAN KUMAR C B" userId="S::chandankumarcb_2ee@atmemys.onmicrosoft.com::6bf1ca4c-06b5-43f8-8fcf-6c77e7a01eee" providerId="AD" clId="Web-{3F902466-78ED-44C1-B789-05EFF4E68A63}" dt="2021-02-23T15:52:56.152" v="1"/>
        <pc:sldMkLst>
          <pc:docMk/>
          <pc:sldMk cId="171682569" sldId="399"/>
        </pc:sldMkLst>
      </pc:sldChg>
      <pc:sldChg chg="new">
        <pc:chgData name="CHANDAN KUMAR C B" userId="S::chandankumarcb_2ee@atmemys.onmicrosoft.com::6bf1ca4c-06b5-43f8-8fcf-6c77e7a01eee" providerId="AD" clId="Web-{3F902466-78ED-44C1-B789-05EFF4E68A63}" dt="2021-02-23T15:55:01.137" v="2"/>
        <pc:sldMkLst>
          <pc:docMk/>
          <pc:sldMk cId="490917315" sldId="400"/>
        </pc:sldMkLst>
      </pc:sldChg>
    </pc:docChg>
  </pc:docChgLst>
  <pc:docChgLst>
    <pc:chgData name="POOJA BAI" userId="S::poojabai_2ee@atmemys.onmicrosoft.com::e2464385-58f9-4e16-b1ff-3451041ffd71" providerId="AD" clId="Web-{2D90C4A8-2C81-4BE4-847D-EDEAF64B49AC}"/>
    <pc:docChg chg="sldOrd">
      <pc:chgData name="POOJA BAI" userId="S::poojabai_2ee@atmemys.onmicrosoft.com::e2464385-58f9-4e16-b1ff-3451041ffd71" providerId="AD" clId="Web-{2D90C4A8-2C81-4BE4-847D-EDEAF64B49AC}" dt="2020-12-13T13:55:36.186" v="0"/>
      <pc:docMkLst>
        <pc:docMk/>
      </pc:docMkLst>
      <pc:sldChg chg="ord">
        <pc:chgData name="POOJA BAI" userId="S::poojabai_2ee@atmemys.onmicrosoft.com::e2464385-58f9-4e16-b1ff-3451041ffd71" providerId="AD" clId="Web-{2D90C4A8-2C81-4BE4-847D-EDEAF64B49AC}" dt="2020-12-13T13:55:36.186" v="0"/>
        <pc:sldMkLst>
          <pc:docMk/>
          <pc:sldMk cId="1211620473" sldId="396"/>
        </pc:sldMkLst>
      </pc:sldChg>
    </pc:docChg>
  </pc:docChgLst>
  <pc:docChgLst>
    <pc:chgData name="CHANDAN KUMAR C B" userId="S::chandankumarcb_2ee@atmemys.onmicrosoft.com::6bf1ca4c-06b5-43f8-8fcf-6c77e7a01eee" providerId="AD" clId="Web-{1EB28440-9837-462F-976D-95DD310F8E7C}"/>
    <pc:docChg chg="addSld delSld">
      <pc:chgData name="CHANDAN KUMAR C B" userId="S::chandankumarcb_2ee@atmemys.onmicrosoft.com::6bf1ca4c-06b5-43f8-8fcf-6c77e7a01eee" providerId="AD" clId="Web-{1EB28440-9837-462F-976D-95DD310F8E7C}" dt="2021-02-23T16:02:59.267" v="1"/>
      <pc:docMkLst>
        <pc:docMk/>
      </pc:docMkLst>
      <pc:sldChg chg="add del">
        <pc:chgData name="CHANDAN KUMAR C B" userId="S::chandankumarcb_2ee@atmemys.onmicrosoft.com::6bf1ca4c-06b5-43f8-8fcf-6c77e7a01eee" providerId="AD" clId="Web-{1EB28440-9837-462F-976D-95DD310F8E7C}" dt="2021-02-23T16:02:59.267" v="1"/>
        <pc:sldMkLst>
          <pc:docMk/>
          <pc:sldMk cId="983714597" sldId="316"/>
        </pc:sldMkLst>
      </pc:sldChg>
    </pc:docChg>
  </pc:docChgLst>
  <pc:docChgLst>
    <pc:chgData name="CHANDAN KUMAR C B" userId="S::chandankumarcb_2ee@atmemys.onmicrosoft.com::6bf1ca4c-06b5-43f8-8fcf-6c77e7a01eee" providerId="AD" clId="Web-{447FB08C-C722-403D-8D97-E949DC6BF35A}"/>
    <pc:docChg chg="modSld">
      <pc:chgData name="CHANDAN KUMAR C B" userId="S::chandankumarcb_2ee@atmemys.onmicrosoft.com::6bf1ca4c-06b5-43f8-8fcf-6c77e7a01eee" providerId="AD" clId="Web-{447FB08C-C722-403D-8D97-E949DC6BF35A}" dt="2021-02-13T13:47:31.282" v="1" actId="1076"/>
      <pc:docMkLst>
        <pc:docMk/>
      </pc:docMkLst>
      <pc:sldChg chg="modSp">
        <pc:chgData name="CHANDAN KUMAR C B" userId="S::chandankumarcb_2ee@atmemys.onmicrosoft.com::6bf1ca4c-06b5-43f8-8fcf-6c77e7a01eee" providerId="AD" clId="Web-{447FB08C-C722-403D-8D97-E949DC6BF35A}" dt="2021-02-13T13:47:31.282" v="1" actId="1076"/>
        <pc:sldMkLst>
          <pc:docMk/>
          <pc:sldMk cId="3286566755" sldId="350"/>
        </pc:sldMkLst>
        <pc:picChg chg="mod">
          <ac:chgData name="CHANDAN KUMAR C B" userId="S::chandankumarcb_2ee@atmemys.onmicrosoft.com::6bf1ca4c-06b5-43f8-8fcf-6c77e7a01eee" providerId="AD" clId="Web-{447FB08C-C722-403D-8D97-E949DC6BF35A}" dt="2021-02-13T13:47:31.282" v="1" actId="1076"/>
          <ac:picMkLst>
            <pc:docMk/>
            <pc:sldMk cId="3286566755" sldId="350"/>
            <ac:picMk id="4" creationId="{00000000-0000-0000-0000-000000000000}"/>
          </ac:picMkLst>
        </pc:picChg>
      </pc:sldChg>
    </pc:docChg>
  </pc:docChgLst>
  <pc:docChgLst>
    <pc:chgData name="CHANDAN KUMAR C B" userId="S::chandankumarcb_2ee@atmemys.onmicrosoft.com::6bf1ca4c-06b5-43f8-8fcf-6c77e7a01eee" providerId="AD" clId="Web-{37C9705F-C9F2-4CD6-9141-4D6EC2863AD7}"/>
    <pc:docChg chg="delSld">
      <pc:chgData name="CHANDAN KUMAR C B" userId="S::chandankumarcb_2ee@atmemys.onmicrosoft.com::6bf1ca4c-06b5-43f8-8fcf-6c77e7a01eee" providerId="AD" clId="Web-{37C9705F-C9F2-4CD6-9141-4D6EC2863AD7}" dt="2021-02-23T15:58:13.056" v="2"/>
      <pc:docMkLst>
        <pc:docMk/>
      </pc:docMkLst>
      <pc:sldChg chg="del">
        <pc:chgData name="CHANDAN KUMAR C B" userId="S::chandankumarcb_2ee@atmemys.onmicrosoft.com::6bf1ca4c-06b5-43f8-8fcf-6c77e7a01eee" providerId="AD" clId="Web-{37C9705F-C9F2-4CD6-9141-4D6EC2863AD7}" dt="2021-02-23T15:57:57.806" v="0"/>
        <pc:sldMkLst>
          <pc:docMk/>
          <pc:sldMk cId="436179844" sldId="398"/>
        </pc:sldMkLst>
      </pc:sldChg>
      <pc:sldChg chg="del">
        <pc:chgData name="CHANDAN KUMAR C B" userId="S::chandankumarcb_2ee@atmemys.onmicrosoft.com::6bf1ca4c-06b5-43f8-8fcf-6c77e7a01eee" providerId="AD" clId="Web-{37C9705F-C9F2-4CD6-9141-4D6EC2863AD7}" dt="2021-02-23T15:58:11.946" v="1"/>
        <pc:sldMkLst>
          <pc:docMk/>
          <pc:sldMk cId="171682569" sldId="399"/>
        </pc:sldMkLst>
      </pc:sldChg>
      <pc:sldChg chg="del">
        <pc:chgData name="CHANDAN KUMAR C B" userId="S::chandankumarcb_2ee@atmemys.onmicrosoft.com::6bf1ca4c-06b5-43f8-8fcf-6c77e7a01eee" providerId="AD" clId="Web-{37C9705F-C9F2-4CD6-9141-4D6EC2863AD7}" dt="2021-02-23T15:58:13.056" v="2"/>
        <pc:sldMkLst>
          <pc:docMk/>
          <pc:sldMk cId="490917315" sldId="40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887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895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663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567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254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009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448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001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1299624"/>
            <a:ext cx="120031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993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128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519C73-5402-4EBC-B7DD-B29D4C3F0C3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1BA1F0-7709-497C-A0BB-726F7D427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78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1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" t="9660" r="3165" b="11572"/>
          <a:stretch>
            <a:fillRect/>
          </a:stretch>
        </p:blipFill>
        <p:spPr bwMode="auto">
          <a:xfrm>
            <a:off x="300977" y="314215"/>
            <a:ext cx="2674043" cy="97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1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9" t="4800" r="11200" b="6400"/>
          <a:stretch>
            <a:fillRect/>
          </a:stretch>
        </p:blipFill>
        <p:spPr bwMode="auto">
          <a:xfrm>
            <a:off x="10869769" y="228632"/>
            <a:ext cx="1004552" cy="1059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 userDrawn="1"/>
        </p:nvSpPr>
        <p:spPr>
          <a:xfrm>
            <a:off x="1" y="1287887"/>
            <a:ext cx="1219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Department of Electrical and Electronics Engineering</a:t>
            </a:r>
          </a:p>
        </p:txBody>
      </p:sp>
    </p:spTree>
    <p:extLst>
      <p:ext uri="{BB962C8B-B14F-4D97-AF65-F5344CB8AC3E}">
        <p14:creationId xmlns:p14="http://schemas.microsoft.com/office/powerpoint/2010/main" val="9666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5" Type="http://schemas.openxmlformats.org/officeDocument/2006/relationships/image" Target="../media/image7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Relationship Id="rId14" Type="http://schemas.openxmlformats.org/officeDocument/2006/relationships/image" Target="../media/image7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Relationship Id="rId14" Type="http://schemas.openxmlformats.org/officeDocument/2006/relationships/image" Target="../media/image9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12" Type="http://schemas.openxmlformats.org/officeDocument/2006/relationships/image" Target="../media/image124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png"/><Relationship Id="rId11" Type="http://schemas.openxmlformats.org/officeDocument/2006/relationships/image" Target="../media/image123.png"/><Relationship Id="rId5" Type="http://schemas.openxmlformats.org/officeDocument/2006/relationships/image" Target="../media/image117.png"/><Relationship Id="rId10" Type="http://schemas.openxmlformats.org/officeDocument/2006/relationships/image" Target="../media/image122.png"/><Relationship Id="rId4" Type="http://schemas.openxmlformats.org/officeDocument/2006/relationships/image" Target="../media/image116.png"/><Relationship Id="rId9" Type="http://schemas.openxmlformats.org/officeDocument/2006/relationships/image" Target="../media/image12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26.png"/><Relationship Id="rId7" Type="http://schemas.openxmlformats.org/officeDocument/2006/relationships/image" Target="../media/image129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png"/><Relationship Id="rId11" Type="http://schemas.openxmlformats.org/officeDocument/2006/relationships/image" Target="../media/image133.png"/><Relationship Id="rId5" Type="http://schemas.openxmlformats.org/officeDocument/2006/relationships/image" Target="../media/image120.png"/><Relationship Id="rId10" Type="http://schemas.openxmlformats.org/officeDocument/2006/relationships/image" Target="../media/image132.png"/><Relationship Id="rId4" Type="http://schemas.openxmlformats.org/officeDocument/2006/relationships/image" Target="../media/image127.png"/><Relationship Id="rId9" Type="http://schemas.openxmlformats.org/officeDocument/2006/relationships/image" Target="../media/image13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135.png"/><Relationship Id="rId7" Type="http://schemas.openxmlformats.org/officeDocument/2006/relationships/image" Target="../media/image139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10" Type="http://schemas.openxmlformats.org/officeDocument/2006/relationships/image" Target="../media/image142.png"/><Relationship Id="rId4" Type="http://schemas.openxmlformats.org/officeDocument/2006/relationships/image" Target="../media/image136.png"/><Relationship Id="rId9" Type="http://schemas.openxmlformats.org/officeDocument/2006/relationships/image" Target="../media/image14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44.png"/><Relationship Id="rId7" Type="http://schemas.openxmlformats.org/officeDocument/2006/relationships/image" Target="../media/image148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10" Type="http://schemas.openxmlformats.org/officeDocument/2006/relationships/image" Target="../media/image151.png"/><Relationship Id="rId4" Type="http://schemas.openxmlformats.org/officeDocument/2006/relationships/image" Target="../media/image145.png"/><Relationship Id="rId9" Type="http://schemas.openxmlformats.org/officeDocument/2006/relationships/image" Target="../media/image15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52.png"/><Relationship Id="rId7" Type="http://schemas.openxmlformats.org/officeDocument/2006/relationships/image" Target="../media/image156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5.png"/><Relationship Id="rId11" Type="http://schemas.openxmlformats.org/officeDocument/2006/relationships/image" Target="../media/image159.png"/><Relationship Id="rId5" Type="http://schemas.openxmlformats.org/officeDocument/2006/relationships/image" Target="../media/image154.png"/><Relationship Id="rId10" Type="http://schemas.openxmlformats.org/officeDocument/2006/relationships/image" Target="../media/image158.png"/><Relationship Id="rId4" Type="http://schemas.openxmlformats.org/officeDocument/2006/relationships/image" Target="../media/image153.png"/><Relationship Id="rId9" Type="http://schemas.openxmlformats.org/officeDocument/2006/relationships/image" Target="../media/image14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13" Type="http://schemas.openxmlformats.org/officeDocument/2006/relationships/image" Target="../media/image169.png"/><Relationship Id="rId3" Type="http://schemas.openxmlformats.org/officeDocument/2006/relationships/image" Target="../media/image161.png"/><Relationship Id="rId7" Type="http://schemas.openxmlformats.org/officeDocument/2006/relationships/image" Target="../media/image164.png"/><Relationship Id="rId12" Type="http://schemas.openxmlformats.org/officeDocument/2006/relationships/image" Target="../media/image168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3.png"/><Relationship Id="rId11" Type="http://schemas.openxmlformats.org/officeDocument/2006/relationships/image" Target="../media/image150.png"/><Relationship Id="rId5" Type="http://schemas.openxmlformats.org/officeDocument/2006/relationships/image" Target="../media/image162.png"/><Relationship Id="rId15" Type="http://schemas.openxmlformats.org/officeDocument/2006/relationships/image" Target="../media/image151.png"/><Relationship Id="rId10" Type="http://schemas.openxmlformats.org/officeDocument/2006/relationships/image" Target="../media/image167.png"/><Relationship Id="rId4" Type="http://schemas.openxmlformats.org/officeDocument/2006/relationships/image" Target="../media/image149.png"/><Relationship Id="rId9" Type="http://schemas.openxmlformats.org/officeDocument/2006/relationships/image" Target="../media/image166.png"/><Relationship Id="rId14" Type="http://schemas.openxmlformats.org/officeDocument/2006/relationships/image" Target="../media/image17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3" Type="http://schemas.openxmlformats.org/officeDocument/2006/relationships/image" Target="../media/image172.png"/><Relationship Id="rId7" Type="http://schemas.openxmlformats.org/officeDocument/2006/relationships/image" Target="../media/image176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4" Type="http://schemas.openxmlformats.org/officeDocument/2006/relationships/image" Target="../media/image173.png"/><Relationship Id="rId9" Type="http://schemas.openxmlformats.org/officeDocument/2006/relationships/image" Target="../media/image17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3" Type="http://schemas.openxmlformats.org/officeDocument/2006/relationships/image" Target="../media/image180.png"/><Relationship Id="rId7" Type="http://schemas.openxmlformats.org/officeDocument/2006/relationships/image" Target="../media/image184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3.png"/><Relationship Id="rId5" Type="http://schemas.openxmlformats.org/officeDocument/2006/relationships/image" Target="../media/image182.png"/><Relationship Id="rId10" Type="http://schemas.openxmlformats.org/officeDocument/2006/relationships/image" Target="../media/image187.png"/><Relationship Id="rId4" Type="http://schemas.openxmlformats.org/officeDocument/2006/relationships/image" Target="../media/image181.png"/><Relationship Id="rId9" Type="http://schemas.openxmlformats.org/officeDocument/2006/relationships/image" Target="../media/image18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png"/><Relationship Id="rId3" Type="http://schemas.openxmlformats.org/officeDocument/2006/relationships/image" Target="../media/image189.png"/><Relationship Id="rId7" Type="http://schemas.openxmlformats.org/officeDocument/2006/relationships/image" Target="../media/image193.png"/><Relationship Id="rId12" Type="http://schemas.openxmlformats.org/officeDocument/2006/relationships/image" Target="../media/image198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2.png"/><Relationship Id="rId11" Type="http://schemas.openxmlformats.org/officeDocument/2006/relationships/image" Target="../media/image197.png"/><Relationship Id="rId5" Type="http://schemas.openxmlformats.org/officeDocument/2006/relationships/image" Target="../media/image191.png"/><Relationship Id="rId10" Type="http://schemas.openxmlformats.org/officeDocument/2006/relationships/image" Target="../media/image196.png"/><Relationship Id="rId4" Type="http://schemas.openxmlformats.org/officeDocument/2006/relationships/image" Target="../media/image190.png"/><Relationship Id="rId9" Type="http://schemas.openxmlformats.org/officeDocument/2006/relationships/image" Target="../media/image19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png"/><Relationship Id="rId3" Type="http://schemas.openxmlformats.org/officeDocument/2006/relationships/image" Target="../media/image200.png"/><Relationship Id="rId7" Type="http://schemas.openxmlformats.org/officeDocument/2006/relationships/image" Target="../media/image204.png"/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3.png"/><Relationship Id="rId11" Type="http://schemas.openxmlformats.org/officeDocument/2006/relationships/image" Target="../media/image208.png"/><Relationship Id="rId5" Type="http://schemas.openxmlformats.org/officeDocument/2006/relationships/image" Target="../media/image202.png"/><Relationship Id="rId10" Type="http://schemas.openxmlformats.org/officeDocument/2006/relationships/image" Target="../media/image207.png"/><Relationship Id="rId4" Type="http://schemas.openxmlformats.org/officeDocument/2006/relationships/image" Target="../media/image201.png"/><Relationship Id="rId9" Type="http://schemas.openxmlformats.org/officeDocument/2006/relationships/image" Target="../media/image20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3.png"/><Relationship Id="rId5" Type="http://schemas.openxmlformats.org/officeDocument/2006/relationships/image" Target="../media/image212.png"/><Relationship Id="rId4" Type="http://schemas.openxmlformats.org/officeDocument/2006/relationships/image" Target="../media/image21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png"/><Relationship Id="rId3" Type="http://schemas.openxmlformats.org/officeDocument/2006/relationships/image" Target="../media/image215.png"/><Relationship Id="rId7" Type="http://schemas.openxmlformats.org/officeDocument/2006/relationships/image" Target="../media/image219.png"/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8.png"/><Relationship Id="rId5" Type="http://schemas.openxmlformats.org/officeDocument/2006/relationships/image" Target="../media/image217.png"/><Relationship Id="rId4" Type="http://schemas.openxmlformats.org/officeDocument/2006/relationships/image" Target="../media/image216.png"/><Relationship Id="rId9" Type="http://schemas.openxmlformats.org/officeDocument/2006/relationships/image" Target="../media/image22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7" Type="http://schemas.openxmlformats.org/officeDocument/2006/relationships/image" Target="../media/image226.png"/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5.png"/><Relationship Id="rId5" Type="http://schemas.openxmlformats.org/officeDocument/2006/relationships/image" Target="../media/image224.png"/><Relationship Id="rId4" Type="http://schemas.openxmlformats.org/officeDocument/2006/relationships/image" Target="../media/image2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7" Type="http://schemas.openxmlformats.org/officeDocument/2006/relationships/image" Target="../media/image232.png"/><Relationship Id="rId2" Type="http://schemas.openxmlformats.org/officeDocument/2006/relationships/image" Target="../media/image2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1.png"/><Relationship Id="rId5" Type="http://schemas.openxmlformats.org/officeDocument/2006/relationships/image" Target="../media/image230.png"/><Relationship Id="rId4" Type="http://schemas.openxmlformats.org/officeDocument/2006/relationships/image" Target="../media/image22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png"/><Relationship Id="rId3" Type="http://schemas.openxmlformats.org/officeDocument/2006/relationships/image" Target="../media/image234.png"/><Relationship Id="rId7" Type="http://schemas.openxmlformats.org/officeDocument/2006/relationships/image" Target="../media/image238.png"/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7.png"/><Relationship Id="rId5" Type="http://schemas.openxmlformats.org/officeDocument/2006/relationships/image" Target="../media/image236.png"/><Relationship Id="rId10" Type="http://schemas.openxmlformats.org/officeDocument/2006/relationships/image" Target="../media/image241.png"/><Relationship Id="rId4" Type="http://schemas.openxmlformats.org/officeDocument/2006/relationships/image" Target="../media/image235.png"/><Relationship Id="rId9" Type="http://schemas.openxmlformats.org/officeDocument/2006/relationships/image" Target="../media/image24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8.png"/><Relationship Id="rId3" Type="http://schemas.openxmlformats.org/officeDocument/2006/relationships/image" Target="../media/image243.png"/><Relationship Id="rId7" Type="http://schemas.openxmlformats.org/officeDocument/2006/relationships/image" Target="../media/image247.png"/><Relationship Id="rId2" Type="http://schemas.openxmlformats.org/officeDocument/2006/relationships/image" Target="../media/image2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6.png"/><Relationship Id="rId5" Type="http://schemas.openxmlformats.org/officeDocument/2006/relationships/image" Target="../media/image245.png"/><Relationship Id="rId4" Type="http://schemas.openxmlformats.org/officeDocument/2006/relationships/image" Target="../media/image244.png"/><Relationship Id="rId9" Type="http://schemas.openxmlformats.org/officeDocument/2006/relationships/image" Target="../media/image24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6.png"/><Relationship Id="rId13" Type="http://schemas.openxmlformats.org/officeDocument/2006/relationships/image" Target="../media/image261.png"/><Relationship Id="rId3" Type="http://schemas.openxmlformats.org/officeDocument/2006/relationships/image" Target="../media/image251.png"/><Relationship Id="rId7" Type="http://schemas.openxmlformats.org/officeDocument/2006/relationships/image" Target="../media/image255.png"/><Relationship Id="rId12" Type="http://schemas.openxmlformats.org/officeDocument/2006/relationships/image" Target="../media/image260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4.png"/><Relationship Id="rId11" Type="http://schemas.openxmlformats.org/officeDocument/2006/relationships/image" Target="../media/image259.png"/><Relationship Id="rId5" Type="http://schemas.openxmlformats.org/officeDocument/2006/relationships/image" Target="../media/image253.png"/><Relationship Id="rId10" Type="http://schemas.openxmlformats.org/officeDocument/2006/relationships/image" Target="../media/image258.png"/><Relationship Id="rId4" Type="http://schemas.openxmlformats.org/officeDocument/2006/relationships/image" Target="../media/image252.png"/><Relationship Id="rId9" Type="http://schemas.openxmlformats.org/officeDocument/2006/relationships/image" Target="../media/image25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8.png"/><Relationship Id="rId13" Type="http://schemas.openxmlformats.org/officeDocument/2006/relationships/image" Target="../media/image273.png"/><Relationship Id="rId3" Type="http://schemas.openxmlformats.org/officeDocument/2006/relationships/image" Target="../media/image263.png"/><Relationship Id="rId7" Type="http://schemas.openxmlformats.org/officeDocument/2006/relationships/image" Target="../media/image267.png"/><Relationship Id="rId12" Type="http://schemas.openxmlformats.org/officeDocument/2006/relationships/image" Target="../media/image272.png"/><Relationship Id="rId2" Type="http://schemas.openxmlformats.org/officeDocument/2006/relationships/image" Target="../media/image2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6.png"/><Relationship Id="rId11" Type="http://schemas.openxmlformats.org/officeDocument/2006/relationships/image" Target="../media/image271.png"/><Relationship Id="rId5" Type="http://schemas.openxmlformats.org/officeDocument/2006/relationships/image" Target="../media/image265.png"/><Relationship Id="rId10" Type="http://schemas.openxmlformats.org/officeDocument/2006/relationships/image" Target="../media/image270.png"/><Relationship Id="rId4" Type="http://schemas.openxmlformats.org/officeDocument/2006/relationships/image" Target="../media/image264.png"/><Relationship Id="rId9" Type="http://schemas.openxmlformats.org/officeDocument/2006/relationships/image" Target="../media/image269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0.png"/><Relationship Id="rId3" Type="http://schemas.openxmlformats.org/officeDocument/2006/relationships/image" Target="../media/image275.png"/><Relationship Id="rId7" Type="http://schemas.openxmlformats.org/officeDocument/2006/relationships/image" Target="../media/image279.png"/><Relationship Id="rId2" Type="http://schemas.openxmlformats.org/officeDocument/2006/relationships/image" Target="../media/image2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8.png"/><Relationship Id="rId11" Type="http://schemas.openxmlformats.org/officeDocument/2006/relationships/image" Target="../media/image283.png"/><Relationship Id="rId5" Type="http://schemas.openxmlformats.org/officeDocument/2006/relationships/image" Target="../media/image277.png"/><Relationship Id="rId10" Type="http://schemas.openxmlformats.org/officeDocument/2006/relationships/image" Target="../media/image282.png"/><Relationship Id="rId4" Type="http://schemas.openxmlformats.org/officeDocument/2006/relationships/image" Target="../media/image276.png"/><Relationship Id="rId9" Type="http://schemas.openxmlformats.org/officeDocument/2006/relationships/image" Target="../media/image28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0.png"/><Relationship Id="rId13" Type="http://schemas.openxmlformats.org/officeDocument/2006/relationships/image" Target="../media/image295.png"/><Relationship Id="rId3" Type="http://schemas.openxmlformats.org/officeDocument/2006/relationships/image" Target="../media/image285.png"/><Relationship Id="rId7" Type="http://schemas.openxmlformats.org/officeDocument/2006/relationships/image" Target="../media/image289.png"/><Relationship Id="rId12" Type="http://schemas.openxmlformats.org/officeDocument/2006/relationships/image" Target="../media/image294.png"/><Relationship Id="rId2" Type="http://schemas.openxmlformats.org/officeDocument/2006/relationships/image" Target="../media/image2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8.png"/><Relationship Id="rId11" Type="http://schemas.openxmlformats.org/officeDocument/2006/relationships/image" Target="../media/image293.png"/><Relationship Id="rId5" Type="http://schemas.openxmlformats.org/officeDocument/2006/relationships/image" Target="../media/image287.png"/><Relationship Id="rId10" Type="http://schemas.openxmlformats.org/officeDocument/2006/relationships/image" Target="../media/image292.png"/><Relationship Id="rId4" Type="http://schemas.openxmlformats.org/officeDocument/2006/relationships/image" Target="../media/image286.png"/><Relationship Id="rId9" Type="http://schemas.openxmlformats.org/officeDocument/2006/relationships/image" Target="../media/image291.png"/><Relationship Id="rId14" Type="http://schemas.openxmlformats.org/officeDocument/2006/relationships/image" Target="../media/image29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png"/><Relationship Id="rId2" Type="http://schemas.openxmlformats.org/officeDocument/2006/relationships/image" Target="../media/image29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0.png"/><Relationship Id="rId4" Type="http://schemas.openxmlformats.org/officeDocument/2006/relationships/image" Target="../media/image299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7.png"/><Relationship Id="rId13" Type="http://schemas.openxmlformats.org/officeDocument/2006/relationships/image" Target="../media/image312.png"/><Relationship Id="rId3" Type="http://schemas.openxmlformats.org/officeDocument/2006/relationships/image" Target="../media/image302.png"/><Relationship Id="rId7" Type="http://schemas.openxmlformats.org/officeDocument/2006/relationships/image" Target="../media/image306.png"/><Relationship Id="rId12" Type="http://schemas.openxmlformats.org/officeDocument/2006/relationships/image" Target="../media/image311.png"/><Relationship Id="rId2" Type="http://schemas.openxmlformats.org/officeDocument/2006/relationships/image" Target="../media/image3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5.png"/><Relationship Id="rId11" Type="http://schemas.openxmlformats.org/officeDocument/2006/relationships/image" Target="../media/image310.png"/><Relationship Id="rId5" Type="http://schemas.openxmlformats.org/officeDocument/2006/relationships/image" Target="../media/image304.png"/><Relationship Id="rId10" Type="http://schemas.openxmlformats.org/officeDocument/2006/relationships/image" Target="../media/image309.png"/><Relationship Id="rId4" Type="http://schemas.openxmlformats.org/officeDocument/2006/relationships/image" Target="../media/image303.png"/><Relationship Id="rId9" Type="http://schemas.openxmlformats.org/officeDocument/2006/relationships/image" Target="../media/image308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9.png"/><Relationship Id="rId13" Type="http://schemas.openxmlformats.org/officeDocument/2006/relationships/image" Target="../media/image324.png"/><Relationship Id="rId3" Type="http://schemas.openxmlformats.org/officeDocument/2006/relationships/image" Target="../media/image314.png"/><Relationship Id="rId7" Type="http://schemas.openxmlformats.org/officeDocument/2006/relationships/image" Target="../media/image318.png"/><Relationship Id="rId12" Type="http://schemas.openxmlformats.org/officeDocument/2006/relationships/image" Target="../media/image323.png"/><Relationship Id="rId2" Type="http://schemas.openxmlformats.org/officeDocument/2006/relationships/image" Target="../media/image3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7.png"/><Relationship Id="rId11" Type="http://schemas.openxmlformats.org/officeDocument/2006/relationships/image" Target="../media/image322.png"/><Relationship Id="rId5" Type="http://schemas.openxmlformats.org/officeDocument/2006/relationships/image" Target="../media/image316.png"/><Relationship Id="rId10" Type="http://schemas.openxmlformats.org/officeDocument/2006/relationships/image" Target="../media/image321.png"/><Relationship Id="rId4" Type="http://schemas.openxmlformats.org/officeDocument/2006/relationships/image" Target="../media/image315.png"/><Relationship Id="rId9" Type="http://schemas.openxmlformats.org/officeDocument/2006/relationships/image" Target="../media/image320.png"/><Relationship Id="rId14" Type="http://schemas.openxmlformats.org/officeDocument/2006/relationships/image" Target="../media/image32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7.png"/><Relationship Id="rId2" Type="http://schemas.openxmlformats.org/officeDocument/2006/relationships/image" Target="../media/image3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9.png"/><Relationship Id="rId4" Type="http://schemas.openxmlformats.org/officeDocument/2006/relationships/image" Target="../media/image328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5.png"/><Relationship Id="rId3" Type="http://schemas.openxmlformats.org/officeDocument/2006/relationships/image" Target="../media/image284.png"/><Relationship Id="rId7" Type="http://schemas.openxmlformats.org/officeDocument/2006/relationships/image" Target="../media/image334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3.png"/><Relationship Id="rId11" Type="http://schemas.openxmlformats.org/officeDocument/2006/relationships/image" Target="../media/image338.png"/><Relationship Id="rId5" Type="http://schemas.openxmlformats.org/officeDocument/2006/relationships/image" Target="../media/image332.png"/><Relationship Id="rId10" Type="http://schemas.openxmlformats.org/officeDocument/2006/relationships/image" Target="../media/image337.png"/><Relationship Id="rId4" Type="http://schemas.openxmlformats.org/officeDocument/2006/relationships/image" Target="../media/image331.png"/><Relationship Id="rId9" Type="http://schemas.openxmlformats.org/officeDocument/2006/relationships/image" Target="../media/image336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5.png"/><Relationship Id="rId13" Type="http://schemas.openxmlformats.org/officeDocument/2006/relationships/image" Target="../media/image350.png"/><Relationship Id="rId3" Type="http://schemas.openxmlformats.org/officeDocument/2006/relationships/image" Target="../media/image340.png"/><Relationship Id="rId7" Type="http://schemas.openxmlformats.org/officeDocument/2006/relationships/image" Target="../media/image344.png"/><Relationship Id="rId12" Type="http://schemas.openxmlformats.org/officeDocument/2006/relationships/image" Target="../media/image349.png"/><Relationship Id="rId2" Type="http://schemas.openxmlformats.org/officeDocument/2006/relationships/image" Target="../media/image3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3.png"/><Relationship Id="rId11" Type="http://schemas.openxmlformats.org/officeDocument/2006/relationships/image" Target="../media/image348.png"/><Relationship Id="rId5" Type="http://schemas.openxmlformats.org/officeDocument/2006/relationships/image" Target="../media/image342.png"/><Relationship Id="rId10" Type="http://schemas.openxmlformats.org/officeDocument/2006/relationships/image" Target="../media/image347.png"/><Relationship Id="rId4" Type="http://schemas.openxmlformats.org/officeDocument/2006/relationships/image" Target="../media/image341.png"/><Relationship Id="rId9" Type="http://schemas.openxmlformats.org/officeDocument/2006/relationships/image" Target="../media/image346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7.png"/><Relationship Id="rId13" Type="http://schemas.openxmlformats.org/officeDocument/2006/relationships/image" Target="../media/image362.png"/><Relationship Id="rId3" Type="http://schemas.openxmlformats.org/officeDocument/2006/relationships/image" Target="../media/image352.png"/><Relationship Id="rId7" Type="http://schemas.openxmlformats.org/officeDocument/2006/relationships/image" Target="../media/image356.png"/><Relationship Id="rId12" Type="http://schemas.openxmlformats.org/officeDocument/2006/relationships/image" Target="../media/image361.png"/><Relationship Id="rId17" Type="http://schemas.openxmlformats.org/officeDocument/2006/relationships/image" Target="../media/image366.png"/><Relationship Id="rId2" Type="http://schemas.openxmlformats.org/officeDocument/2006/relationships/image" Target="../media/image351.png"/><Relationship Id="rId16" Type="http://schemas.openxmlformats.org/officeDocument/2006/relationships/image" Target="../media/image3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5.png"/><Relationship Id="rId11" Type="http://schemas.openxmlformats.org/officeDocument/2006/relationships/image" Target="../media/image360.png"/><Relationship Id="rId5" Type="http://schemas.openxmlformats.org/officeDocument/2006/relationships/image" Target="../media/image354.png"/><Relationship Id="rId15" Type="http://schemas.openxmlformats.org/officeDocument/2006/relationships/image" Target="../media/image364.png"/><Relationship Id="rId10" Type="http://schemas.openxmlformats.org/officeDocument/2006/relationships/image" Target="../media/image359.png"/><Relationship Id="rId4" Type="http://schemas.openxmlformats.org/officeDocument/2006/relationships/image" Target="../media/image353.png"/><Relationship Id="rId9" Type="http://schemas.openxmlformats.org/officeDocument/2006/relationships/image" Target="../media/image358.png"/><Relationship Id="rId14" Type="http://schemas.openxmlformats.org/officeDocument/2006/relationships/image" Target="../media/image36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3.png"/><Relationship Id="rId3" Type="http://schemas.openxmlformats.org/officeDocument/2006/relationships/image" Target="../media/image368.png"/><Relationship Id="rId7" Type="http://schemas.openxmlformats.org/officeDocument/2006/relationships/image" Target="../media/image372.png"/><Relationship Id="rId2" Type="http://schemas.openxmlformats.org/officeDocument/2006/relationships/image" Target="../media/image3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1.png"/><Relationship Id="rId5" Type="http://schemas.openxmlformats.org/officeDocument/2006/relationships/image" Target="../media/image370.png"/><Relationship Id="rId4" Type="http://schemas.openxmlformats.org/officeDocument/2006/relationships/image" Target="../media/image36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5.png"/><Relationship Id="rId7" Type="http://schemas.openxmlformats.org/officeDocument/2006/relationships/image" Target="../media/image379.png"/><Relationship Id="rId2" Type="http://schemas.openxmlformats.org/officeDocument/2006/relationships/image" Target="../media/image3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8.png"/><Relationship Id="rId5" Type="http://schemas.openxmlformats.org/officeDocument/2006/relationships/image" Target="../media/image377.png"/><Relationship Id="rId4" Type="http://schemas.openxmlformats.org/officeDocument/2006/relationships/image" Target="../media/image376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6.png"/><Relationship Id="rId3" Type="http://schemas.openxmlformats.org/officeDocument/2006/relationships/image" Target="../media/image381.png"/><Relationship Id="rId7" Type="http://schemas.openxmlformats.org/officeDocument/2006/relationships/image" Target="../media/image385.png"/><Relationship Id="rId2" Type="http://schemas.openxmlformats.org/officeDocument/2006/relationships/image" Target="../media/image3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4.png"/><Relationship Id="rId5" Type="http://schemas.openxmlformats.org/officeDocument/2006/relationships/image" Target="../media/image383.png"/><Relationship Id="rId4" Type="http://schemas.openxmlformats.org/officeDocument/2006/relationships/image" Target="../media/image382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3.png"/><Relationship Id="rId3" Type="http://schemas.openxmlformats.org/officeDocument/2006/relationships/image" Target="../media/image388.png"/><Relationship Id="rId7" Type="http://schemas.openxmlformats.org/officeDocument/2006/relationships/image" Target="../media/image392.png"/><Relationship Id="rId2" Type="http://schemas.openxmlformats.org/officeDocument/2006/relationships/image" Target="../media/image3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1.png"/><Relationship Id="rId5" Type="http://schemas.openxmlformats.org/officeDocument/2006/relationships/image" Target="../media/image390.png"/><Relationship Id="rId4" Type="http://schemas.openxmlformats.org/officeDocument/2006/relationships/image" Target="../media/image389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0.png"/><Relationship Id="rId13" Type="http://schemas.openxmlformats.org/officeDocument/2006/relationships/image" Target="../media/image405.png"/><Relationship Id="rId3" Type="http://schemas.openxmlformats.org/officeDocument/2006/relationships/image" Target="../media/image395.png"/><Relationship Id="rId7" Type="http://schemas.openxmlformats.org/officeDocument/2006/relationships/image" Target="../media/image399.png"/><Relationship Id="rId12" Type="http://schemas.openxmlformats.org/officeDocument/2006/relationships/image" Target="../media/image404.png"/><Relationship Id="rId2" Type="http://schemas.openxmlformats.org/officeDocument/2006/relationships/image" Target="../media/image3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8.png"/><Relationship Id="rId11" Type="http://schemas.openxmlformats.org/officeDocument/2006/relationships/image" Target="../media/image403.png"/><Relationship Id="rId5" Type="http://schemas.openxmlformats.org/officeDocument/2006/relationships/image" Target="../media/image397.png"/><Relationship Id="rId10" Type="http://schemas.openxmlformats.org/officeDocument/2006/relationships/image" Target="../media/image402.png"/><Relationship Id="rId4" Type="http://schemas.openxmlformats.org/officeDocument/2006/relationships/image" Target="../media/image396.png"/><Relationship Id="rId9" Type="http://schemas.openxmlformats.org/officeDocument/2006/relationships/image" Target="../media/image401.png"/><Relationship Id="rId14" Type="http://schemas.openxmlformats.org/officeDocument/2006/relationships/image" Target="../media/image40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8.png"/><Relationship Id="rId2" Type="http://schemas.openxmlformats.org/officeDocument/2006/relationships/image" Target="../media/image40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0.png"/><Relationship Id="rId4" Type="http://schemas.openxmlformats.org/officeDocument/2006/relationships/image" Target="../media/image409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7.png"/><Relationship Id="rId13" Type="http://schemas.openxmlformats.org/officeDocument/2006/relationships/image" Target="../media/image422.png"/><Relationship Id="rId3" Type="http://schemas.openxmlformats.org/officeDocument/2006/relationships/image" Target="../media/image412.png"/><Relationship Id="rId7" Type="http://schemas.openxmlformats.org/officeDocument/2006/relationships/image" Target="../media/image416.png"/><Relationship Id="rId12" Type="http://schemas.openxmlformats.org/officeDocument/2006/relationships/image" Target="../media/image421.png"/><Relationship Id="rId2" Type="http://schemas.openxmlformats.org/officeDocument/2006/relationships/image" Target="../media/image411.png"/><Relationship Id="rId16" Type="http://schemas.openxmlformats.org/officeDocument/2006/relationships/image" Target="../media/image4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5.png"/><Relationship Id="rId11" Type="http://schemas.openxmlformats.org/officeDocument/2006/relationships/image" Target="../media/image420.png"/><Relationship Id="rId5" Type="http://schemas.openxmlformats.org/officeDocument/2006/relationships/image" Target="../media/image414.png"/><Relationship Id="rId15" Type="http://schemas.openxmlformats.org/officeDocument/2006/relationships/image" Target="../media/image424.png"/><Relationship Id="rId10" Type="http://schemas.openxmlformats.org/officeDocument/2006/relationships/image" Target="../media/image419.png"/><Relationship Id="rId4" Type="http://schemas.openxmlformats.org/officeDocument/2006/relationships/image" Target="../media/image413.png"/><Relationship Id="rId9" Type="http://schemas.openxmlformats.org/officeDocument/2006/relationships/image" Target="../media/image418.png"/><Relationship Id="rId14" Type="http://schemas.openxmlformats.org/officeDocument/2006/relationships/image" Target="../media/image423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2.png"/><Relationship Id="rId3" Type="http://schemas.openxmlformats.org/officeDocument/2006/relationships/image" Target="../media/image427.png"/><Relationship Id="rId7" Type="http://schemas.openxmlformats.org/officeDocument/2006/relationships/image" Target="../media/image431.png"/><Relationship Id="rId2" Type="http://schemas.openxmlformats.org/officeDocument/2006/relationships/image" Target="../media/image4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0.png"/><Relationship Id="rId5" Type="http://schemas.openxmlformats.org/officeDocument/2006/relationships/image" Target="../media/image429.png"/><Relationship Id="rId4" Type="http://schemas.openxmlformats.org/officeDocument/2006/relationships/image" Target="../media/image428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9.png"/><Relationship Id="rId13" Type="http://schemas.openxmlformats.org/officeDocument/2006/relationships/image" Target="../media/image444.png"/><Relationship Id="rId3" Type="http://schemas.openxmlformats.org/officeDocument/2006/relationships/image" Target="../media/image434.png"/><Relationship Id="rId7" Type="http://schemas.openxmlformats.org/officeDocument/2006/relationships/image" Target="../media/image438.png"/><Relationship Id="rId12" Type="http://schemas.openxmlformats.org/officeDocument/2006/relationships/image" Target="../media/image443.png"/><Relationship Id="rId2" Type="http://schemas.openxmlformats.org/officeDocument/2006/relationships/image" Target="../media/image4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7.png"/><Relationship Id="rId11" Type="http://schemas.openxmlformats.org/officeDocument/2006/relationships/image" Target="../media/image442.png"/><Relationship Id="rId5" Type="http://schemas.openxmlformats.org/officeDocument/2006/relationships/image" Target="../media/image436.png"/><Relationship Id="rId10" Type="http://schemas.openxmlformats.org/officeDocument/2006/relationships/image" Target="../media/image441.png"/><Relationship Id="rId4" Type="http://schemas.openxmlformats.org/officeDocument/2006/relationships/image" Target="../media/image435.png"/><Relationship Id="rId9" Type="http://schemas.openxmlformats.org/officeDocument/2006/relationships/image" Target="../media/image44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6.png"/><Relationship Id="rId7" Type="http://schemas.openxmlformats.org/officeDocument/2006/relationships/image" Target="../media/image450.png"/><Relationship Id="rId2" Type="http://schemas.openxmlformats.org/officeDocument/2006/relationships/image" Target="../media/image4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9.png"/><Relationship Id="rId5" Type="http://schemas.openxmlformats.org/officeDocument/2006/relationships/image" Target="../media/image448.png"/><Relationship Id="rId4" Type="http://schemas.openxmlformats.org/officeDocument/2006/relationships/image" Target="../media/image44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2.png"/><Relationship Id="rId2" Type="http://schemas.openxmlformats.org/officeDocument/2006/relationships/image" Target="../media/image4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3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0.png"/><Relationship Id="rId3" Type="http://schemas.openxmlformats.org/officeDocument/2006/relationships/image" Target="../media/image455.png"/><Relationship Id="rId7" Type="http://schemas.openxmlformats.org/officeDocument/2006/relationships/image" Target="../media/image459.png"/><Relationship Id="rId2" Type="http://schemas.openxmlformats.org/officeDocument/2006/relationships/image" Target="../media/image4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8.png"/><Relationship Id="rId5" Type="http://schemas.openxmlformats.org/officeDocument/2006/relationships/image" Target="../media/image457.png"/><Relationship Id="rId10" Type="http://schemas.openxmlformats.org/officeDocument/2006/relationships/image" Target="../media/image462.png"/><Relationship Id="rId4" Type="http://schemas.openxmlformats.org/officeDocument/2006/relationships/image" Target="../media/image456.png"/><Relationship Id="rId9" Type="http://schemas.openxmlformats.org/officeDocument/2006/relationships/image" Target="../media/image46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4.png"/><Relationship Id="rId2" Type="http://schemas.openxmlformats.org/officeDocument/2006/relationships/image" Target="../media/image4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7.png"/><Relationship Id="rId5" Type="http://schemas.openxmlformats.org/officeDocument/2006/relationships/image" Target="../media/image466.png"/><Relationship Id="rId4" Type="http://schemas.openxmlformats.org/officeDocument/2006/relationships/image" Target="../media/image46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4.png"/><Relationship Id="rId2" Type="http://schemas.openxmlformats.org/officeDocument/2006/relationships/image" Target="../media/image46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9.png"/><Relationship Id="rId4" Type="http://schemas.openxmlformats.org/officeDocument/2006/relationships/image" Target="../media/image46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1.png"/><Relationship Id="rId2" Type="http://schemas.openxmlformats.org/officeDocument/2006/relationships/image" Target="../media/image4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7.png"/><Relationship Id="rId4" Type="http://schemas.openxmlformats.org/officeDocument/2006/relationships/image" Target="../media/image465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8.png"/><Relationship Id="rId3" Type="http://schemas.openxmlformats.org/officeDocument/2006/relationships/image" Target="../media/image473.png"/><Relationship Id="rId7" Type="http://schemas.openxmlformats.org/officeDocument/2006/relationships/image" Target="../media/image477.png"/><Relationship Id="rId2" Type="http://schemas.openxmlformats.org/officeDocument/2006/relationships/image" Target="../media/image4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6.png"/><Relationship Id="rId5" Type="http://schemas.openxmlformats.org/officeDocument/2006/relationships/image" Target="../media/image475.png"/><Relationship Id="rId4" Type="http://schemas.openxmlformats.org/officeDocument/2006/relationships/image" Target="../media/image474.png"/><Relationship Id="rId9" Type="http://schemas.openxmlformats.org/officeDocument/2006/relationships/image" Target="../media/image479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6.png"/><Relationship Id="rId3" Type="http://schemas.openxmlformats.org/officeDocument/2006/relationships/image" Target="../media/image481.png"/><Relationship Id="rId7" Type="http://schemas.openxmlformats.org/officeDocument/2006/relationships/image" Target="../media/image485.png"/><Relationship Id="rId2" Type="http://schemas.openxmlformats.org/officeDocument/2006/relationships/image" Target="../media/image4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4.png"/><Relationship Id="rId11" Type="http://schemas.openxmlformats.org/officeDocument/2006/relationships/image" Target="../media/image479.png"/><Relationship Id="rId5" Type="http://schemas.openxmlformats.org/officeDocument/2006/relationships/image" Target="../media/image483.png"/><Relationship Id="rId10" Type="http://schemas.openxmlformats.org/officeDocument/2006/relationships/image" Target="../media/image478.png"/><Relationship Id="rId4" Type="http://schemas.openxmlformats.org/officeDocument/2006/relationships/image" Target="../media/image482.png"/><Relationship Id="rId9" Type="http://schemas.openxmlformats.org/officeDocument/2006/relationships/image" Target="../media/image487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4.png"/><Relationship Id="rId13" Type="http://schemas.openxmlformats.org/officeDocument/2006/relationships/image" Target="../media/image499.png"/><Relationship Id="rId3" Type="http://schemas.openxmlformats.org/officeDocument/2006/relationships/image" Target="../media/image489.png"/><Relationship Id="rId7" Type="http://schemas.openxmlformats.org/officeDocument/2006/relationships/image" Target="../media/image493.png"/><Relationship Id="rId12" Type="http://schemas.openxmlformats.org/officeDocument/2006/relationships/image" Target="../media/image498.png"/><Relationship Id="rId2" Type="http://schemas.openxmlformats.org/officeDocument/2006/relationships/image" Target="../media/image488.png"/><Relationship Id="rId16" Type="http://schemas.openxmlformats.org/officeDocument/2006/relationships/image" Target="../media/image5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2.png"/><Relationship Id="rId11" Type="http://schemas.openxmlformats.org/officeDocument/2006/relationships/image" Target="../media/image497.png"/><Relationship Id="rId5" Type="http://schemas.openxmlformats.org/officeDocument/2006/relationships/image" Target="../media/image491.png"/><Relationship Id="rId15" Type="http://schemas.openxmlformats.org/officeDocument/2006/relationships/image" Target="../media/image501.png"/><Relationship Id="rId10" Type="http://schemas.openxmlformats.org/officeDocument/2006/relationships/image" Target="../media/image496.png"/><Relationship Id="rId4" Type="http://schemas.openxmlformats.org/officeDocument/2006/relationships/image" Target="../media/image490.png"/><Relationship Id="rId9" Type="http://schemas.openxmlformats.org/officeDocument/2006/relationships/image" Target="../media/image495.png"/><Relationship Id="rId14" Type="http://schemas.openxmlformats.org/officeDocument/2006/relationships/image" Target="../media/image500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9.png"/><Relationship Id="rId3" Type="http://schemas.openxmlformats.org/officeDocument/2006/relationships/image" Target="../media/image504.png"/><Relationship Id="rId7" Type="http://schemas.openxmlformats.org/officeDocument/2006/relationships/image" Target="../media/image508.png"/><Relationship Id="rId2" Type="http://schemas.openxmlformats.org/officeDocument/2006/relationships/image" Target="../media/image50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7.png"/><Relationship Id="rId5" Type="http://schemas.openxmlformats.org/officeDocument/2006/relationships/image" Target="../media/image506.png"/><Relationship Id="rId4" Type="http://schemas.openxmlformats.org/officeDocument/2006/relationships/image" Target="../media/image505.png"/><Relationship Id="rId9" Type="http://schemas.openxmlformats.org/officeDocument/2006/relationships/image" Target="../media/image5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7.png"/><Relationship Id="rId13" Type="http://schemas.openxmlformats.org/officeDocument/2006/relationships/image" Target="../media/image522.png"/><Relationship Id="rId3" Type="http://schemas.openxmlformats.org/officeDocument/2006/relationships/image" Target="../media/image512.png"/><Relationship Id="rId7" Type="http://schemas.openxmlformats.org/officeDocument/2006/relationships/image" Target="../media/image516.png"/><Relationship Id="rId12" Type="http://schemas.openxmlformats.org/officeDocument/2006/relationships/image" Target="../media/image521.png"/><Relationship Id="rId2" Type="http://schemas.openxmlformats.org/officeDocument/2006/relationships/image" Target="../media/image5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5.png"/><Relationship Id="rId11" Type="http://schemas.openxmlformats.org/officeDocument/2006/relationships/image" Target="../media/image520.png"/><Relationship Id="rId5" Type="http://schemas.openxmlformats.org/officeDocument/2006/relationships/image" Target="../media/image514.png"/><Relationship Id="rId10" Type="http://schemas.openxmlformats.org/officeDocument/2006/relationships/image" Target="../media/image519.png"/><Relationship Id="rId4" Type="http://schemas.openxmlformats.org/officeDocument/2006/relationships/image" Target="../media/image513.png"/><Relationship Id="rId9" Type="http://schemas.openxmlformats.org/officeDocument/2006/relationships/image" Target="../media/image518.png"/><Relationship Id="rId14" Type="http://schemas.openxmlformats.org/officeDocument/2006/relationships/image" Target="../media/image523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0.png"/><Relationship Id="rId3" Type="http://schemas.openxmlformats.org/officeDocument/2006/relationships/image" Target="../media/image525.png"/><Relationship Id="rId7" Type="http://schemas.openxmlformats.org/officeDocument/2006/relationships/image" Target="../media/image529.png"/><Relationship Id="rId2" Type="http://schemas.openxmlformats.org/officeDocument/2006/relationships/image" Target="../media/image5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8.png"/><Relationship Id="rId5" Type="http://schemas.openxmlformats.org/officeDocument/2006/relationships/image" Target="../media/image527.png"/><Relationship Id="rId4" Type="http://schemas.openxmlformats.org/officeDocument/2006/relationships/image" Target="../media/image526.png"/><Relationship Id="rId9" Type="http://schemas.openxmlformats.org/officeDocument/2006/relationships/image" Target="../media/image512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7.png"/><Relationship Id="rId13" Type="http://schemas.openxmlformats.org/officeDocument/2006/relationships/image" Target="../media/image542.png"/><Relationship Id="rId3" Type="http://schemas.openxmlformats.org/officeDocument/2006/relationships/image" Target="../media/image532.png"/><Relationship Id="rId7" Type="http://schemas.openxmlformats.org/officeDocument/2006/relationships/image" Target="../media/image536.png"/><Relationship Id="rId12" Type="http://schemas.openxmlformats.org/officeDocument/2006/relationships/image" Target="../media/image541.png"/><Relationship Id="rId2" Type="http://schemas.openxmlformats.org/officeDocument/2006/relationships/image" Target="../media/image5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5.png"/><Relationship Id="rId11" Type="http://schemas.openxmlformats.org/officeDocument/2006/relationships/image" Target="../media/image540.png"/><Relationship Id="rId5" Type="http://schemas.openxmlformats.org/officeDocument/2006/relationships/image" Target="../media/image534.png"/><Relationship Id="rId10" Type="http://schemas.openxmlformats.org/officeDocument/2006/relationships/image" Target="../media/image539.png"/><Relationship Id="rId4" Type="http://schemas.openxmlformats.org/officeDocument/2006/relationships/image" Target="../media/image533.png"/><Relationship Id="rId9" Type="http://schemas.openxmlformats.org/officeDocument/2006/relationships/image" Target="../media/image538.png"/><Relationship Id="rId14" Type="http://schemas.openxmlformats.org/officeDocument/2006/relationships/image" Target="../media/image54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2.png"/><Relationship Id="rId2" Type="http://schemas.openxmlformats.org/officeDocument/2006/relationships/image" Target="../media/image544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1.png"/><Relationship Id="rId3" Type="http://schemas.openxmlformats.org/officeDocument/2006/relationships/image" Target="../media/image546.png"/><Relationship Id="rId7" Type="http://schemas.openxmlformats.org/officeDocument/2006/relationships/image" Target="../media/image550.png"/><Relationship Id="rId2" Type="http://schemas.openxmlformats.org/officeDocument/2006/relationships/image" Target="../media/image5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9.png"/><Relationship Id="rId5" Type="http://schemas.openxmlformats.org/officeDocument/2006/relationships/image" Target="../media/image548.png"/><Relationship Id="rId10" Type="http://schemas.openxmlformats.org/officeDocument/2006/relationships/image" Target="../media/image553.png"/><Relationship Id="rId4" Type="http://schemas.openxmlformats.org/officeDocument/2006/relationships/image" Target="../media/image547.png"/><Relationship Id="rId9" Type="http://schemas.openxmlformats.org/officeDocument/2006/relationships/image" Target="../media/image552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5.png"/><Relationship Id="rId2" Type="http://schemas.openxmlformats.org/officeDocument/2006/relationships/image" Target="../media/image5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8.png"/><Relationship Id="rId5" Type="http://schemas.openxmlformats.org/officeDocument/2006/relationships/image" Target="../media/image557.png"/><Relationship Id="rId4" Type="http://schemas.openxmlformats.org/officeDocument/2006/relationships/image" Target="../media/image556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0.png"/><Relationship Id="rId7" Type="http://schemas.openxmlformats.org/officeDocument/2006/relationships/image" Target="../media/image564.png"/><Relationship Id="rId2" Type="http://schemas.openxmlformats.org/officeDocument/2006/relationships/image" Target="../media/image5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3.png"/><Relationship Id="rId5" Type="http://schemas.openxmlformats.org/officeDocument/2006/relationships/image" Target="../media/image562.png"/><Relationship Id="rId4" Type="http://schemas.openxmlformats.org/officeDocument/2006/relationships/image" Target="../media/image561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1.png"/><Relationship Id="rId3" Type="http://schemas.openxmlformats.org/officeDocument/2006/relationships/image" Target="../media/image566.png"/><Relationship Id="rId7" Type="http://schemas.openxmlformats.org/officeDocument/2006/relationships/image" Target="../media/image570.png"/><Relationship Id="rId2" Type="http://schemas.openxmlformats.org/officeDocument/2006/relationships/image" Target="../media/image5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9.png"/><Relationship Id="rId5" Type="http://schemas.openxmlformats.org/officeDocument/2006/relationships/image" Target="../media/image568.png"/><Relationship Id="rId10" Type="http://schemas.openxmlformats.org/officeDocument/2006/relationships/image" Target="../media/image573.png"/><Relationship Id="rId4" Type="http://schemas.openxmlformats.org/officeDocument/2006/relationships/image" Target="../media/image567.png"/><Relationship Id="rId9" Type="http://schemas.openxmlformats.org/officeDocument/2006/relationships/image" Target="../media/image572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0.png"/><Relationship Id="rId13" Type="http://schemas.openxmlformats.org/officeDocument/2006/relationships/image" Target="../media/image585.png"/><Relationship Id="rId3" Type="http://schemas.openxmlformats.org/officeDocument/2006/relationships/image" Target="../media/image575.png"/><Relationship Id="rId7" Type="http://schemas.openxmlformats.org/officeDocument/2006/relationships/image" Target="../media/image579.png"/><Relationship Id="rId12" Type="http://schemas.openxmlformats.org/officeDocument/2006/relationships/image" Target="../media/image584.png"/><Relationship Id="rId2" Type="http://schemas.openxmlformats.org/officeDocument/2006/relationships/image" Target="../media/image5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8.png"/><Relationship Id="rId11" Type="http://schemas.openxmlformats.org/officeDocument/2006/relationships/image" Target="../media/image583.png"/><Relationship Id="rId5" Type="http://schemas.openxmlformats.org/officeDocument/2006/relationships/image" Target="../media/image577.png"/><Relationship Id="rId10" Type="http://schemas.openxmlformats.org/officeDocument/2006/relationships/image" Target="../media/image582.png"/><Relationship Id="rId4" Type="http://schemas.openxmlformats.org/officeDocument/2006/relationships/image" Target="../media/image576.png"/><Relationship Id="rId9" Type="http://schemas.openxmlformats.org/officeDocument/2006/relationships/image" Target="../media/image581.png"/><Relationship Id="rId14" Type="http://schemas.openxmlformats.org/officeDocument/2006/relationships/image" Target="../media/image586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3.png"/><Relationship Id="rId3" Type="http://schemas.openxmlformats.org/officeDocument/2006/relationships/image" Target="../media/image588.png"/><Relationship Id="rId7" Type="http://schemas.openxmlformats.org/officeDocument/2006/relationships/image" Target="../media/image592.png"/><Relationship Id="rId2" Type="http://schemas.openxmlformats.org/officeDocument/2006/relationships/image" Target="../media/image5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1.png"/><Relationship Id="rId5" Type="http://schemas.openxmlformats.org/officeDocument/2006/relationships/image" Target="../media/image590.png"/><Relationship Id="rId10" Type="http://schemas.openxmlformats.org/officeDocument/2006/relationships/image" Target="../media/image595.png"/><Relationship Id="rId4" Type="http://schemas.openxmlformats.org/officeDocument/2006/relationships/image" Target="../media/image589.png"/><Relationship Id="rId9" Type="http://schemas.openxmlformats.org/officeDocument/2006/relationships/image" Target="../media/image59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2.png"/><Relationship Id="rId3" Type="http://schemas.openxmlformats.org/officeDocument/2006/relationships/image" Target="../media/image597.png"/><Relationship Id="rId7" Type="http://schemas.openxmlformats.org/officeDocument/2006/relationships/image" Target="../media/image601.png"/><Relationship Id="rId2" Type="http://schemas.openxmlformats.org/officeDocument/2006/relationships/image" Target="../media/image5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0.png"/><Relationship Id="rId5" Type="http://schemas.openxmlformats.org/officeDocument/2006/relationships/image" Target="../media/image599.png"/><Relationship Id="rId10" Type="http://schemas.openxmlformats.org/officeDocument/2006/relationships/image" Target="../media/image604.png"/><Relationship Id="rId4" Type="http://schemas.openxmlformats.org/officeDocument/2006/relationships/image" Target="../media/image598.png"/><Relationship Id="rId9" Type="http://schemas.openxmlformats.org/officeDocument/2006/relationships/image" Target="../media/image603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1.png"/><Relationship Id="rId3" Type="http://schemas.openxmlformats.org/officeDocument/2006/relationships/image" Target="../media/image606.png"/><Relationship Id="rId7" Type="http://schemas.openxmlformats.org/officeDocument/2006/relationships/image" Target="../media/image610.png"/><Relationship Id="rId2" Type="http://schemas.openxmlformats.org/officeDocument/2006/relationships/image" Target="../media/image60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9.png"/><Relationship Id="rId5" Type="http://schemas.openxmlformats.org/officeDocument/2006/relationships/image" Target="../media/image608.png"/><Relationship Id="rId4" Type="http://schemas.openxmlformats.org/officeDocument/2006/relationships/image" Target="../media/image607.png"/><Relationship Id="rId9" Type="http://schemas.openxmlformats.org/officeDocument/2006/relationships/image" Target="../media/image612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9.png"/><Relationship Id="rId3" Type="http://schemas.openxmlformats.org/officeDocument/2006/relationships/image" Target="../media/image614.png"/><Relationship Id="rId7" Type="http://schemas.openxmlformats.org/officeDocument/2006/relationships/image" Target="../media/image618.png"/><Relationship Id="rId2" Type="http://schemas.openxmlformats.org/officeDocument/2006/relationships/image" Target="../media/image6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7.png"/><Relationship Id="rId5" Type="http://schemas.openxmlformats.org/officeDocument/2006/relationships/image" Target="../media/image616.png"/><Relationship Id="rId4" Type="http://schemas.openxmlformats.org/officeDocument/2006/relationships/image" Target="../media/image615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6.png"/><Relationship Id="rId3" Type="http://schemas.openxmlformats.org/officeDocument/2006/relationships/image" Target="../media/image621.png"/><Relationship Id="rId7" Type="http://schemas.openxmlformats.org/officeDocument/2006/relationships/image" Target="../media/image625.png"/><Relationship Id="rId12" Type="http://schemas.openxmlformats.org/officeDocument/2006/relationships/image" Target="../media/image630.png"/><Relationship Id="rId2" Type="http://schemas.openxmlformats.org/officeDocument/2006/relationships/image" Target="../media/image6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4.png"/><Relationship Id="rId11" Type="http://schemas.openxmlformats.org/officeDocument/2006/relationships/image" Target="../media/image629.png"/><Relationship Id="rId5" Type="http://schemas.openxmlformats.org/officeDocument/2006/relationships/image" Target="../media/image623.png"/><Relationship Id="rId10" Type="http://schemas.openxmlformats.org/officeDocument/2006/relationships/image" Target="../media/image628.png"/><Relationship Id="rId4" Type="http://schemas.openxmlformats.org/officeDocument/2006/relationships/image" Target="../media/image622.png"/><Relationship Id="rId9" Type="http://schemas.openxmlformats.org/officeDocument/2006/relationships/image" Target="../media/image627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7.png"/><Relationship Id="rId3" Type="http://schemas.openxmlformats.org/officeDocument/2006/relationships/image" Target="../media/image632.png"/><Relationship Id="rId7" Type="http://schemas.openxmlformats.org/officeDocument/2006/relationships/image" Target="../media/image636.png"/><Relationship Id="rId2" Type="http://schemas.openxmlformats.org/officeDocument/2006/relationships/image" Target="../media/image6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5.png"/><Relationship Id="rId5" Type="http://schemas.openxmlformats.org/officeDocument/2006/relationships/image" Target="../media/image634.png"/><Relationship Id="rId4" Type="http://schemas.openxmlformats.org/officeDocument/2006/relationships/image" Target="../media/image633.png"/><Relationship Id="rId9" Type="http://schemas.openxmlformats.org/officeDocument/2006/relationships/image" Target="../media/image638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0.png"/><Relationship Id="rId2" Type="http://schemas.openxmlformats.org/officeDocument/2006/relationships/image" Target="../media/image6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2.png"/><Relationship Id="rId4" Type="http://schemas.openxmlformats.org/officeDocument/2006/relationships/image" Target="../media/image641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9.png"/><Relationship Id="rId3" Type="http://schemas.openxmlformats.org/officeDocument/2006/relationships/image" Target="../media/image644.png"/><Relationship Id="rId7" Type="http://schemas.openxmlformats.org/officeDocument/2006/relationships/image" Target="../media/image648.png"/><Relationship Id="rId2" Type="http://schemas.openxmlformats.org/officeDocument/2006/relationships/image" Target="../media/image6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7.png"/><Relationship Id="rId5" Type="http://schemas.openxmlformats.org/officeDocument/2006/relationships/image" Target="../media/image646.png"/><Relationship Id="rId4" Type="http://schemas.openxmlformats.org/officeDocument/2006/relationships/image" Target="../media/image645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1.png"/><Relationship Id="rId7" Type="http://schemas.openxmlformats.org/officeDocument/2006/relationships/image" Target="../media/image655.png"/><Relationship Id="rId2" Type="http://schemas.openxmlformats.org/officeDocument/2006/relationships/image" Target="../media/image6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4.png"/><Relationship Id="rId5" Type="http://schemas.openxmlformats.org/officeDocument/2006/relationships/image" Target="../media/image653.png"/><Relationship Id="rId4" Type="http://schemas.openxmlformats.org/officeDocument/2006/relationships/image" Target="../media/image652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2.png"/><Relationship Id="rId3" Type="http://schemas.openxmlformats.org/officeDocument/2006/relationships/image" Target="../media/image657.png"/><Relationship Id="rId7" Type="http://schemas.openxmlformats.org/officeDocument/2006/relationships/image" Target="../media/image661.png"/><Relationship Id="rId12" Type="http://schemas.openxmlformats.org/officeDocument/2006/relationships/image" Target="../media/image666.png"/><Relationship Id="rId2" Type="http://schemas.openxmlformats.org/officeDocument/2006/relationships/image" Target="../media/image6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0.png"/><Relationship Id="rId11" Type="http://schemas.openxmlformats.org/officeDocument/2006/relationships/image" Target="../media/image665.png"/><Relationship Id="rId5" Type="http://schemas.openxmlformats.org/officeDocument/2006/relationships/image" Target="../media/image659.png"/><Relationship Id="rId10" Type="http://schemas.openxmlformats.org/officeDocument/2006/relationships/image" Target="../media/image664.png"/><Relationship Id="rId4" Type="http://schemas.openxmlformats.org/officeDocument/2006/relationships/image" Target="../media/image658.png"/><Relationship Id="rId9" Type="http://schemas.openxmlformats.org/officeDocument/2006/relationships/image" Target="../media/image663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8.png"/><Relationship Id="rId7" Type="http://schemas.openxmlformats.org/officeDocument/2006/relationships/image" Target="../media/image672.png"/><Relationship Id="rId2" Type="http://schemas.openxmlformats.org/officeDocument/2006/relationships/image" Target="../media/image6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1.png"/><Relationship Id="rId5" Type="http://schemas.openxmlformats.org/officeDocument/2006/relationships/image" Target="../media/image670.png"/><Relationship Id="rId4" Type="http://schemas.openxmlformats.org/officeDocument/2006/relationships/image" Target="../media/image66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9.png"/><Relationship Id="rId3" Type="http://schemas.openxmlformats.org/officeDocument/2006/relationships/image" Target="../media/image674.png"/><Relationship Id="rId7" Type="http://schemas.openxmlformats.org/officeDocument/2006/relationships/image" Target="../media/image678.png"/><Relationship Id="rId2" Type="http://schemas.openxmlformats.org/officeDocument/2006/relationships/image" Target="../media/image6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7.png"/><Relationship Id="rId11" Type="http://schemas.openxmlformats.org/officeDocument/2006/relationships/image" Target="../media/image682.png"/><Relationship Id="rId5" Type="http://schemas.openxmlformats.org/officeDocument/2006/relationships/image" Target="../media/image676.png"/><Relationship Id="rId10" Type="http://schemas.openxmlformats.org/officeDocument/2006/relationships/image" Target="../media/image681.png"/><Relationship Id="rId4" Type="http://schemas.openxmlformats.org/officeDocument/2006/relationships/image" Target="../media/image675.png"/><Relationship Id="rId9" Type="http://schemas.openxmlformats.org/officeDocument/2006/relationships/image" Target="../media/image680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4.png"/><Relationship Id="rId2" Type="http://schemas.openxmlformats.org/officeDocument/2006/relationships/image" Target="../media/image68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5.pn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2.png"/><Relationship Id="rId13" Type="http://schemas.openxmlformats.org/officeDocument/2006/relationships/image" Target="../media/image697.png"/><Relationship Id="rId3" Type="http://schemas.openxmlformats.org/officeDocument/2006/relationships/image" Target="../media/image687.png"/><Relationship Id="rId7" Type="http://schemas.openxmlformats.org/officeDocument/2006/relationships/image" Target="../media/image691.png"/><Relationship Id="rId12" Type="http://schemas.openxmlformats.org/officeDocument/2006/relationships/image" Target="../media/image696.png"/><Relationship Id="rId2" Type="http://schemas.openxmlformats.org/officeDocument/2006/relationships/image" Target="../media/image686.png"/><Relationship Id="rId16" Type="http://schemas.openxmlformats.org/officeDocument/2006/relationships/image" Target="../media/image7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0.png"/><Relationship Id="rId11" Type="http://schemas.openxmlformats.org/officeDocument/2006/relationships/image" Target="../media/image695.png"/><Relationship Id="rId5" Type="http://schemas.openxmlformats.org/officeDocument/2006/relationships/image" Target="../media/image689.png"/><Relationship Id="rId15" Type="http://schemas.openxmlformats.org/officeDocument/2006/relationships/image" Target="../media/image699.png"/><Relationship Id="rId10" Type="http://schemas.openxmlformats.org/officeDocument/2006/relationships/image" Target="../media/image694.png"/><Relationship Id="rId4" Type="http://schemas.openxmlformats.org/officeDocument/2006/relationships/image" Target="../media/image688.png"/><Relationship Id="rId9" Type="http://schemas.openxmlformats.org/officeDocument/2006/relationships/image" Target="../media/image693.png"/><Relationship Id="rId14" Type="http://schemas.openxmlformats.org/officeDocument/2006/relationships/image" Target="../media/image698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7.png"/><Relationship Id="rId3" Type="http://schemas.openxmlformats.org/officeDocument/2006/relationships/image" Target="../media/image702.png"/><Relationship Id="rId7" Type="http://schemas.openxmlformats.org/officeDocument/2006/relationships/image" Target="../media/image706.png"/><Relationship Id="rId2" Type="http://schemas.openxmlformats.org/officeDocument/2006/relationships/image" Target="../media/image7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5.png"/><Relationship Id="rId5" Type="http://schemas.openxmlformats.org/officeDocument/2006/relationships/image" Target="../media/image704.png"/><Relationship Id="rId4" Type="http://schemas.openxmlformats.org/officeDocument/2006/relationships/image" Target="../media/image703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9.png"/><Relationship Id="rId2" Type="http://schemas.openxmlformats.org/officeDocument/2006/relationships/image" Target="../media/image70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1.png"/><Relationship Id="rId4" Type="http://schemas.openxmlformats.org/officeDocument/2006/relationships/image" Target="../media/image7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64406" y="2967335"/>
            <a:ext cx="92341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Power </a:t>
            </a:r>
            <a:r>
              <a:rPr lang="en-US" sz="2800">
                <a:solidFill>
                  <a:srgbClr val="FF0000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Electronics_BEE503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  <a:cs typeface="Aharoni" panose="02010803020104030203" pitchFamily="2" charset="-79"/>
            </a:endParaRPr>
          </a:p>
          <a:p>
            <a:pPr algn="ctr"/>
            <a:r>
              <a:rPr lang="en-US" sz="2800" dirty="0">
                <a:solidFill>
                  <a:srgbClr val="FF0000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 </a:t>
            </a:r>
          </a:p>
          <a:p>
            <a:pPr algn="ctr"/>
            <a:r>
              <a:rPr lang="en-US" sz="2800" dirty="0">
                <a:solidFill>
                  <a:srgbClr val="FF0000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Module-3 Thyristors </a:t>
            </a:r>
          </a:p>
          <a:p>
            <a:pPr algn="ctr"/>
            <a:endParaRPr lang="en-US" sz="2800" dirty="0">
              <a:latin typeface="Algerian" panose="04020705040A02060702" pitchFamily="82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914313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706" y="1238384"/>
            <a:ext cx="3467100" cy="2857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541" y="2208593"/>
            <a:ext cx="2371725" cy="27241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8208" y="2450205"/>
            <a:ext cx="2190750" cy="1828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4460" y="5268062"/>
            <a:ext cx="1476375" cy="314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2866" y="4546845"/>
            <a:ext cx="1333500" cy="25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680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631" y="798222"/>
            <a:ext cx="2476500" cy="419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167" y="1874211"/>
            <a:ext cx="7515225" cy="2762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2167" y="2411770"/>
            <a:ext cx="6619875" cy="257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2167" y="2930279"/>
            <a:ext cx="8277225" cy="228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2167" y="3414646"/>
            <a:ext cx="2486025" cy="228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2167" y="3938857"/>
            <a:ext cx="51435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25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200" y="1650911"/>
            <a:ext cx="84582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356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9667" y="1851338"/>
            <a:ext cx="5448441" cy="345475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397" y="2221404"/>
            <a:ext cx="3819525" cy="27146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2420" y="5158458"/>
            <a:ext cx="238125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233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5736" y="2979241"/>
            <a:ext cx="5567016" cy="29339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136" y="1805458"/>
            <a:ext cx="2381250" cy="295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136" y="2244344"/>
            <a:ext cx="5181600" cy="257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5736" y="2244344"/>
            <a:ext cx="2076450" cy="2190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6323" y="2616555"/>
            <a:ext cx="4962525" cy="2476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6323" y="2979241"/>
            <a:ext cx="4000500" cy="2381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9678" y="3332402"/>
            <a:ext cx="952500" cy="2476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92178" y="3337091"/>
            <a:ext cx="2781300" cy="2381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1286" y="3809396"/>
            <a:ext cx="2266950" cy="2952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8091" y="4200665"/>
            <a:ext cx="5029200" cy="2667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6657" y="4598761"/>
            <a:ext cx="1704975" cy="2571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01803" y="4622426"/>
            <a:ext cx="1971675" cy="23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163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902" y="1857979"/>
            <a:ext cx="2543175" cy="2571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902" y="2219995"/>
            <a:ext cx="6991350" cy="228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0902" y="2553436"/>
            <a:ext cx="2124075" cy="2190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4977" y="2543911"/>
            <a:ext cx="3819525" cy="228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0902" y="2877352"/>
            <a:ext cx="6105525" cy="266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0902" y="3201268"/>
            <a:ext cx="4762500" cy="2571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7564" y="4405684"/>
            <a:ext cx="5153025" cy="2381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70589" y="4404492"/>
            <a:ext cx="3514725" cy="2571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9951" y="4852955"/>
            <a:ext cx="2752725" cy="2571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22676" y="4896288"/>
            <a:ext cx="6505575" cy="2190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50902" y="5322391"/>
            <a:ext cx="3448050" cy="2571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46577" y="5350966"/>
            <a:ext cx="5057775" cy="228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670151" y="5864175"/>
            <a:ext cx="4829175" cy="2571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172739" y="1786069"/>
            <a:ext cx="2612175" cy="257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536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098" y="1785468"/>
            <a:ext cx="2162175" cy="2476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2580" y="2272048"/>
            <a:ext cx="6067425" cy="30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5448" y="2815778"/>
            <a:ext cx="1647825" cy="304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3273" y="2815778"/>
            <a:ext cx="5314950" cy="266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2285" y="3321408"/>
            <a:ext cx="35718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857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478" y="2121861"/>
            <a:ext cx="10430826" cy="310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7353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411" y="1987102"/>
            <a:ext cx="10606699" cy="347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0596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746" y="1838928"/>
            <a:ext cx="2257425" cy="2952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171" y="1886553"/>
            <a:ext cx="3819525" cy="2476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746" y="2181828"/>
            <a:ext cx="7296150" cy="304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6817" y="2728980"/>
            <a:ext cx="8029575" cy="266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16817" y="2995680"/>
            <a:ext cx="4848225" cy="2762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40929" y="3535520"/>
            <a:ext cx="2619375" cy="8572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45628" y="4373721"/>
            <a:ext cx="3609975" cy="1057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55603" y="4707095"/>
            <a:ext cx="1171575" cy="3905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50189" y="5430996"/>
            <a:ext cx="3638550" cy="2667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24571" y="5423920"/>
            <a:ext cx="3362325" cy="2857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50189" y="5776446"/>
            <a:ext cx="5895975" cy="2952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84128" y="5797845"/>
            <a:ext cx="3086100" cy="2381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270228" y="5805021"/>
            <a:ext cx="100965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28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631" y="798222"/>
            <a:ext cx="2476500" cy="419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167" y="1874211"/>
            <a:ext cx="7515225" cy="2762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2167" y="2411770"/>
            <a:ext cx="6619875" cy="257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2167" y="2930279"/>
            <a:ext cx="8277225" cy="228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2167" y="3414646"/>
            <a:ext cx="2486025" cy="228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2167" y="3938857"/>
            <a:ext cx="51435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9619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863" y="1751594"/>
            <a:ext cx="6753225" cy="238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863" y="1989719"/>
            <a:ext cx="8496300" cy="571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0481" y="2561219"/>
            <a:ext cx="5143500" cy="26860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2863" y="2799344"/>
            <a:ext cx="2847975" cy="2476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2863" y="3285119"/>
            <a:ext cx="4857750" cy="266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7871" y="3823416"/>
            <a:ext cx="2324100" cy="1057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38497" y="5244955"/>
            <a:ext cx="7934325" cy="27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8210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7061" y="2088792"/>
            <a:ext cx="2400300" cy="800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7164" y="3297125"/>
            <a:ext cx="3200400" cy="9334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1939" y="4638808"/>
            <a:ext cx="3095625" cy="295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2577" y="5242841"/>
            <a:ext cx="1400175" cy="390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7658" y="5799249"/>
            <a:ext cx="8105775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16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9008" y="851146"/>
            <a:ext cx="2800350" cy="3905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611" y="1790969"/>
            <a:ext cx="9715500" cy="571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2459" y="2549681"/>
            <a:ext cx="2411711" cy="30797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8641" y="2430618"/>
            <a:ext cx="2154534" cy="32618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7647" y="2340132"/>
            <a:ext cx="3006816" cy="33837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57842" y="5792071"/>
            <a:ext cx="2771775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455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443" y="1713493"/>
            <a:ext cx="4676775" cy="3143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443" y="2234820"/>
            <a:ext cx="5562600" cy="2762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7443" y="2718047"/>
            <a:ext cx="485775" cy="266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1945" y="2718047"/>
            <a:ext cx="5476875" cy="266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7443" y="3191749"/>
            <a:ext cx="5219700" cy="266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3495" y="3172699"/>
            <a:ext cx="1390650" cy="304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55830" y="3697785"/>
            <a:ext cx="1685925" cy="4095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1668" y="4282028"/>
            <a:ext cx="5162550" cy="285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61008" y="4742446"/>
            <a:ext cx="2133600" cy="3238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61008" y="5229432"/>
            <a:ext cx="2419350" cy="3238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61008" y="5735468"/>
            <a:ext cx="3714750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9448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9115" y="1869986"/>
            <a:ext cx="4324350" cy="3619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038" y="2511983"/>
            <a:ext cx="2219325" cy="3143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0668" y="2473882"/>
            <a:ext cx="3505200" cy="3905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0258" y="2102408"/>
            <a:ext cx="1685925" cy="4095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9115" y="3106353"/>
            <a:ext cx="4124325" cy="3524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0283" y="3738823"/>
            <a:ext cx="7419975" cy="390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21881" y="4416631"/>
            <a:ext cx="3019425" cy="4095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70668" y="5113489"/>
            <a:ext cx="1181100" cy="3238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88506" y="5174523"/>
            <a:ext cx="333375" cy="2571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08718" y="5724622"/>
            <a:ext cx="386715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7145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838057"/>
            <a:ext cx="3810000" cy="400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2528753"/>
            <a:ext cx="3686175" cy="4095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2200" y="3228974"/>
            <a:ext cx="3667125" cy="390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9350" y="3910145"/>
            <a:ext cx="3695700" cy="361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6288" y="4567637"/>
            <a:ext cx="2819400" cy="723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7143" y="5441659"/>
            <a:ext cx="1209675" cy="2762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6818" y="5460708"/>
            <a:ext cx="5448300" cy="2381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97143" y="5852978"/>
            <a:ext cx="3600450" cy="2952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97593" y="5868004"/>
            <a:ext cx="2371725" cy="20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4331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912" y="1808409"/>
            <a:ext cx="3981450" cy="30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055" y="2389366"/>
            <a:ext cx="4657725" cy="2762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7528" y="2941748"/>
            <a:ext cx="3343275" cy="285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0803" y="2984340"/>
            <a:ext cx="1733550" cy="285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525" y="3494130"/>
            <a:ext cx="1504950" cy="285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553" y="4056037"/>
            <a:ext cx="2647950" cy="2952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3553" y="4474536"/>
            <a:ext cx="666750" cy="5619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3553" y="5159735"/>
            <a:ext cx="971550" cy="3143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8959" y="5741758"/>
            <a:ext cx="22479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0210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131" y="2051696"/>
            <a:ext cx="1504950" cy="2857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9606" y="2573024"/>
            <a:ext cx="8086725" cy="295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9606" y="3103877"/>
            <a:ext cx="4191000" cy="3714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3441" y="3151502"/>
            <a:ext cx="2971800" cy="323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9606" y="3710930"/>
            <a:ext cx="3848100" cy="2952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59606" y="4241783"/>
            <a:ext cx="7077075" cy="2762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36681" y="4213208"/>
            <a:ext cx="1400175" cy="304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5706" y="4753586"/>
            <a:ext cx="2647950" cy="2952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59606" y="5265389"/>
            <a:ext cx="8172450" cy="2762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59606" y="5758142"/>
            <a:ext cx="2895600" cy="27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9782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559" y="3244672"/>
            <a:ext cx="3276600" cy="2571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1954" y="3225621"/>
            <a:ext cx="895350" cy="2952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559" y="1705912"/>
            <a:ext cx="666750" cy="5619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7559" y="2416532"/>
            <a:ext cx="638175" cy="2476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9911" y="2416532"/>
            <a:ext cx="8162925" cy="2952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7559" y="2830602"/>
            <a:ext cx="4695825" cy="2952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7559" y="4300470"/>
            <a:ext cx="8191500" cy="2667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6609" y="4741036"/>
            <a:ext cx="8153400" cy="2667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5659" y="5195552"/>
            <a:ext cx="1600200" cy="2571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5159" y="3773776"/>
            <a:ext cx="971550" cy="3143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27559" y="6121220"/>
            <a:ext cx="5029200" cy="2667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7559" y="6518453"/>
            <a:ext cx="2295525" cy="2857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51659" y="6489878"/>
            <a:ext cx="2705100" cy="3143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75159" y="5640543"/>
            <a:ext cx="22479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4220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3724" y="1684382"/>
            <a:ext cx="3876675" cy="2952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7270" y="2439540"/>
            <a:ext cx="6296595" cy="41020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032" y="2100061"/>
            <a:ext cx="1571625" cy="2476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0561" y="2071486"/>
            <a:ext cx="4886325" cy="2762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3403" y="2558737"/>
            <a:ext cx="1628775" cy="323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42230" y="2984075"/>
            <a:ext cx="5200650" cy="2190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544" y="3304638"/>
            <a:ext cx="2933700" cy="2762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1544" y="3682351"/>
            <a:ext cx="41338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484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252" y="1887089"/>
            <a:ext cx="7820025" cy="2762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252" y="2465231"/>
            <a:ext cx="4476750" cy="30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8252" y="3071948"/>
            <a:ext cx="3238500" cy="228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5396" y="3071948"/>
            <a:ext cx="3352800" cy="2571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6840" y="3071948"/>
            <a:ext cx="2114550" cy="2476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1181" y="3631040"/>
            <a:ext cx="3571875" cy="2762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95490" y="3990107"/>
            <a:ext cx="2781300" cy="304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46658" y="4385502"/>
            <a:ext cx="2657475" cy="3429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5068" y="4904730"/>
            <a:ext cx="9305925" cy="2667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26627" y="5171430"/>
            <a:ext cx="2133600" cy="2762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26627" y="5587754"/>
            <a:ext cx="6324600" cy="27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4482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642" y="1956247"/>
            <a:ext cx="2095500" cy="266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301" y="2389366"/>
            <a:ext cx="7010400" cy="2762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7701" y="2398891"/>
            <a:ext cx="1714500" cy="266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8077" y="2949865"/>
            <a:ext cx="2447925" cy="314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8077" y="3548464"/>
            <a:ext cx="2505075" cy="266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836" y="4245870"/>
            <a:ext cx="8820150" cy="3238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2866" y="4644444"/>
            <a:ext cx="6181725" cy="304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5836" y="5238280"/>
            <a:ext cx="9134475" cy="3143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22426" y="5684544"/>
            <a:ext cx="4962525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6578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6147" y="1700614"/>
            <a:ext cx="3876675" cy="3143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795" y="2309834"/>
            <a:ext cx="6091205" cy="42532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989" y="2166959"/>
            <a:ext cx="1066800" cy="257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5093" y="2166959"/>
            <a:ext cx="4181475" cy="285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989" y="2604729"/>
            <a:ext cx="3819525" cy="2381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24514" y="2585679"/>
            <a:ext cx="809625" cy="2571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65093" y="3023449"/>
            <a:ext cx="1371600" cy="304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4989" y="3540101"/>
            <a:ext cx="4276725" cy="285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4989" y="3923403"/>
            <a:ext cx="3314700" cy="228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19689" y="3894828"/>
            <a:ext cx="1314450" cy="2857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4989" y="4304023"/>
            <a:ext cx="2057400" cy="21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587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100" y="1909494"/>
            <a:ext cx="6753225" cy="257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100" y="2166669"/>
            <a:ext cx="8496300" cy="571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100" y="2738169"/>
            <a:ext cx="4705350" cy="419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4840" y="3410889"/>
            <a:ext cx="5676900" cy="24574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237" y="3309669"/>
            <a:ext cx="6838950" cy="419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69789" y="3998420"/>
            <a:ext cx="1809750" cy="666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03150" y="4156421"/>
            <a:ext cx="1562100" cy="4095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4237" y="4993648"/>
            <a:ext cx="2895600" cy="3238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36915" y="4993648"/>
            <a:ext cx="2447925" cy="2952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22012" y="5645976"/>
            <a:ext cx="2295525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4188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430" y="1974424"/>
            <a:ext cx="2457450" cy="3333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8861" y="2824296"/>
            <a:ext cx="3524250" cy="7715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430" y="3820195"/>
            <a:ext cx="2914650" cy="333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8610" y="4474871"/>
            <a:ext cx="1600200" cy="381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7836" y="5370691"/>
            <a:ext cx="821055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631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671" y="1953430"/>
            <a:ext cx="3695700" cy="323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5793" y="1986767"/>
            <a:ext cx="2209800" cy="2571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671" y="2277280"/>
            <a:ext cx="8505825" cy="590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798" y="2934505"/>
            <a:ext cx="3762375" cy="2571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5916" y="2867830"/>
            <a:ext cx="3848100" cy="23717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4308" y="3534178"/>
            <a:ext cx="4486275" cy="3333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4308" y="3984402"/>
            <a:ext cx="5267325" cy="2476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61899" y="4348901"/>
            <a:ext cx="4022943" cy="212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1236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595" y="1758704"/>
            <a:ext cx="3609975" cy="26193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4859" y="1758704"/>
            <a:ext cx="5376080" cy="28390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315" y="4823473"/>
            <a:ext cx="5210175" cy="2762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3735" y="4842522"/>
            <a:ext cx="3105150" cy="238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8315" y="5344462"/>
            <a:ext cx="5343525" cy="266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52809" y="5855926"/>
            <a:ext cx="232410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9593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459" y="1980999"/>
            <a:ext cx="2409825" cy="809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5983" y="2963281"/>
            <a:ext cx="1628775" cy="3905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6252" y="3696839"/>
            <a:ext cx="3638550" cy="3143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6277" y="4354197"/>
            <a:ext cx="3438525" cy="342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5983" y="5032550"/>
            <a:ext cx="2457450" cy="361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5459" y="5523762"/>
            <a:ext cx="918210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244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003" y="1819878"/>
            <a:ext cx="2695575" cy="3333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996" y="2428942"/>
            <a:ext cx="9382125" cy="8667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2667" y="3295717"/>
            <a:ext cx="5305425" cy="3143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028" y="3833946"/>
            <a:ext cx="5181600" cy="24098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88092" y="3914908"/>
            <a:ext cx="1809750" cy="381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8592" y="4443680"/>
            <a:ext cx="1428750" cy="7524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35767" y="5360494"/>
            <a:ext cx="1362075" cy="7143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97842" y="5555756"/>
            <a:ext cx="1190625" cy="3238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21179" y="6286700"/>
            <a:ext cx="6191250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5734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818" y="1656209"/>
            <a:ext cx="2819400" cy="8667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0727" y="2795319"/>
            <a:ext cx="8143875" cy="3143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462" y="3290887"/>
            <a:ext cx="8601075" cy="2762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96537" y="3290887"/>
            <a:ext cx="962025" cy="2476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5462" y="3748355"/>
            <a:ext cx="7524750" cy="2762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20212" y="3748355"/>
            <a:ext cx="2181225" cy="266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95462" y="4237617"/>
            <a:ext cx="8353425" cy="3429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96512" y="4245331"/>
            <a:ext cx="4000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3661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320" y="3724364"/>
            <a:ext cx="5270680" cy="28134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308" y="1982742"/>
            <a:ext cx="6515100" cy="6000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308" y="2835365"/>
            <a:ext cx="2381250" cy="285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308" y="3354496"/>
            <a:ext cx="3305175" cy="285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4950" y="3373663"/>
            <a:ext cx="6429375" cy="285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6308" y="3892794"/>
            <a:ext cx="1524000" cy="304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95004" y="3911961"/>
            <a:ext cx="4352925" cy="266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6308" y="4454226"/>
            <a:ext cx="2667000" cy="2571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0863" y="5011574"/>
            <a:ext cx="3543300" cy="3333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06994" y="5026873"/>
            <a:ext cx="4171950" cy="2762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6308" y="5625157"/>
            <a:ext cx="6067425" cy="2952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9242" y="6030224"/>
            <a:ext cx="51435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848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465" y="1801700"/>
            <a:ext cx="9353550" cy="266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2633" y="2282981"/>
            <a:ext cx="3924300" cy="2571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61" y="2754737"/>
            <a:ext cx="5943600" cy="285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4261" y="2719320"/>
            <a:ext cx="2428875" cy="30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5736" y="3255068"/>
            <a:ext cx="6534150" cy="2952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48263" y="3749363"/>
            <a:ext cx="1457325" cy="2190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10122" y="4012440"/>
            <a:ext cx="4133850" cy="8286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85736" y="4885117"/>
            <a:ext cx="2876550" cy="13525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05509" y="4885117"/>
            <a:ext cx="1943100" cy="10096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91832" y="4141698"/>
            <a:ext cx="3619500" cy="11906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74783" y="6018726"/>
            <a:ext cx="2266950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6884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874949"/>
            <a:ext cx="3743325" cy="60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062" y="2022586"/>
            <a:ext cx="1123950" cy="3143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9500" y="2484549"/>
            <a:ext cx="4762500" cy="25336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737" y="2812960"/>
            <a:ext cx="2362200" cy="30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8937" y="2698660"/>
            <a:ext cx="3581400" cy="533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737" y="3446171"/>
            <a:ext cx="476250" cy="314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2987" y="3455696"/>
            <a:ext cx="4067175" cy="304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10162" y="3484271"/>
            <a:ext cx="1933575" cy="285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6737" y="3941269"/>
            <a:ext cx="1943100" cy="2952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14612" y="3961660"/>
            <a:ext cx="2819400" cy="2952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6737" y="4582128"/>
            <a:ext cx="5676900" cy="2952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8229" y="5089365"/>
            <a:ext cx="652462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9466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6436" y="2426595"/>
            <a:ext cx="3590925" cy="30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6511" y="2936117"/>
            <a:ext cx="2990850" cy="1371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3548" y="4614594"/>
            <a:ext cx="4676775" cy="3333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8910" y="5179619"/>
            <a:ext cx="2686050" cy="6191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4161" y="6030394"/>
            <a:ext cx="2743200" cy="3333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38491" y="2936117"/>
            <a:ext cx="2790825" cy="2762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2840" y="3493461"/>
            <a:ext cx="1762125" cy="6953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62277" y="4614594"/>
            <a:ext cx="3143250" cy="2952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71764" y="5322091"/>
            <a:ext cx="3724275" cy="2476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4674" y="1863581"/>
            <a:ext cx="250507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35803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10" y="1890444"/>
            <a:ext cx="952500" cy="2952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678" y="1790431"/>
            <a:ext cx="6762750" cy="495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5678" y="2285731"/>
            <a:ext cx="7772400" cy="342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5678" y="2628631"/>
            <a:ext cx="8629650" cy="533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5678" y="3228303"/>
            <a:ext cx="4248150" cy="390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36610" y="3725614"/>
            <a:ext cx="1924050" cy="3333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79253" y="3587501"/>
            <a:ext cx="1952625" cy="609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79300" y="3681944"/>
            <a:ext cx="1543050" cy="3905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50471" y="3710520"/>
            <a:ext cx="1438275" cy="3333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17526" y="4457023"/>
            <a:ext cx="1581150" cy="3143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36378" y="5058711"/>
            <a:ext cx="2524125" cy="12382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17237" y="5296836"/>
            <a:ext cx="4067175" cy="762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17250" y="6296961"/>
            <a:ext cx="11620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6493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059" y="2000182"/>
            <a:ext cx="5248275" cy="3333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7266" y="2669213"/>
            <a:ext cx="1552575" cy="6953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2196" y="2669213"/>
            <a:ext cx="2438400" cy="781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2196" y="3879090"/>
            <a:ext cx="1181100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7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963" y="1821824"/>
            <a:ext cx="2714625" cy="381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738" y="2423240"/>
            <a:ext cx="7524750" cy="285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000" y="2929406"/>
            <a:ext cx="2114550" cy="295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000" y="3435572"/>
            <a:ext cx="3181350" cy="2952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0350" y="3458243"/>
            <a:ext cx="5305425" cy="2952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0488" y="4502771"/>
            <a:ext cx="2619375" cy="1981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9000" y="3983726"/>
            <a:ext cx="3486150" cy="304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150" y="3983726"/>
            <a:ext cx="4305300" cy="2952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1375" y="4403292"/>
            <a:ext cx="2162175" cy="2762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9000" y="4960971"/>
            <a:ext cx="3943350" cy="2952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12350" y="4948359"/>
            <a:ext cx="1933575" cy="2857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5907" y="5377450"/>
            <a:ext cx="5010150" cy="27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9312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96" y="1727647"/>
            <a:ext cx="1828800" cy="723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96" y="2586172"/>
            <a:ext cx="7477125" cy="342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296" y="3087241"/>
            <a:ext cx="9029700" cy="3143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296" y="3596312"/>
            <a:ext cx="3200400" cy="314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296" y="4088146"/>
            <a:ext cx="6867525" cy="571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665" y="4865500"/>
            <a:ext cx="3905250" cy="3333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80372" y="4784537"/>
            <a:ext cx="4248150" cy="4953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8665" y="5406272"/>
            <a:ext cx="2933700" cy="304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04114" y="3961079"/>
            <a:ext cx="2238375" cy="23145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9296" y="5923229"/>
            <a:ext cx="2276475" cy="3524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10546" y="5918469"/>
            <a:ext cx="4267200" cy="3333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8665" y="6381497"/>
            <a:ext cx="4267200" cy="3143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53994" y="6400547"/>
            <a:ext cx="1400175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55659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193" y="2076249"/>
            <a:ext cx="4467225" cy="619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0512" y="2967239"/>
            <a:ext cx="1390650" cy="1181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9038" y="4688715"/>
            <a:ext cx="8829675" cy="571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8713" y="4807777"/>
            <a:ext cx="1171575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8155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741" y="1832757"/>
            <a:ext cx="6810375" cy="3333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41" y="1851806"/>
            <a:ext cx="952500" cy="295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9741" y="2147081"/>
            <a:ext cx="8591550" cy="8572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1291" y="2699531"/>
            <a:ext cx="1038225" cy="30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9741" y="3318655"/>
            <a:ext cx="1514475" cy="323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4216" y="3733599"/>
            <a:ext cx="1238250" cy="9620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09741" y="5016857"/>
            <a:ext cx="3857625" cy="533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01021" y="5871490"/>
            <a:ext cx="1743075" cy="6572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44649" y="3343844"/>
            <a:ext cx="1552575" cy="6667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92248" y="4320118"/>
            <a:ext cx="185737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5667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119" y="1871394"/>
            <a:ext cx="5486400" cy="3333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4138" y="2487903"/>
            <a:ext cx="2447925" cy="12382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658" y="3995499"/>
            <a:ext cx="695325" cy="304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6119" y="3860306"/>
            <a:ext cx="5219700" cy="6572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3582" y="4658525"/>
            <a:ext cx="2943225" cy="8953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658" y="5787305"/>
            <a:ext cx="3248025" cy="771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29319" y="5953992"/>
            <a:ext cx="3209925" cy="4381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72519" y="2530463"/>
            <a:ext cx="5286375" cy="2952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21910" y="3157350"/>
            <a:ext cx="1323975" cy="7143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88459" y="4138374"/>
            <a:ext cx="3190875" cy="3238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79022" y="5031910"/>
            <a:ext cx="3133725" cy="7429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03288" y="6077897"/>
            <a:ext cx="1476375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6597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921165"/>
            <a:ext cx="6791325" cy="5429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6631" y="2002127"/>
            <a:ext cx="2686050" cy="381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537" y="2464090"/>
            <a:ext cx="5810250" cy="5048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6468" y="2464090"/>
            <a:ext cx="2047875" cy="323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1537" y="2968915"/>
            <a:ext cx="6391275" cy="342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62812" y="2983336"/>
            <a:ext cx="2695575" cy="304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248" y="3649952"/>
            <a:ext cx="1924050" cy="3333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3082" y="3481990"/>
            <a:ext cx="1743075" cy="5905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05941" y="3577240"/>
            <a:ext cx="1609725" cy="4000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26880" y="3625200"/>
            <a:ext cx="1533525" cy="3619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41162" y="4409604"/>
            <a:ext cx="6486525" cy="3238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9937" y="4816764"/>
            <a:ext cx="1581150" cy="3524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41087" y="4782487"/>
            <a:ext cx="2257425" cy="4286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13044" y="5343522"/>
            <a:ext cx="2343150" cy="13335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50480" y="5683942"/>
            <a:ext cx="3209925" cy="8477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860405" y="5931591"/>
            <a:ext cx="1228725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954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731" y="736511"/>
            <a:ext cx="5743575" cy="2628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81" y="3365411"/>
            <a:ext cx="572452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75216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92590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0946" y="2272786"/>
            <a:ext cx="1524000" cy="6381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994" y="3225085"/>
            <a:ext cx="3905250" cy="30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8517" y="3950058"/>
            <a:ext cx="2828925" cy="838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7442" y="4226283"/>
            <a:ext cx="914400" cy="285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92946" y="5064483"/>
            <a:ext cx="5934075" cy="323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1111" y="5750283"/>
            <a:ext cx="1238250" cy="381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86824" y="6322856"/>
            <a:ext cx="1266825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46438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430" y="1869649"/>
            <a:ext cx="6762750" cy="5429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430" y="2412574"/>
            <a:ext cx="8629650" cy="5905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430" y="3003124"/>
            <a:ext cx="5943600" cy="323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430" y="3546049"/>
            <a:ext cx="2981325" cy="3714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241" y="4136599"/>
            <a:ext cx="3886200" cy="2362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79524" y="3731786"/>
            <a:ext cx="41148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60628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461" y="1839130"/>
            <a:ext cx="5934075" cy="5524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5868" y="2745816"/>
            <a:ext cx="2286000" cy="1057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0669" y="3938252"/>
            <a:ext cx="2028825" cy="4381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7498" y="4672817"/>
            <a:ext cx="3419475" cy="3714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102" y="5222550"/>
            <a:ext cx="6810375" cy="285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3586" y="5820847"/>
            <a:ext cx="3790950" cy="7143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14857" y="5982771"/>
            <a:ext cx="1466850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2075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47" y="1786005"/>
            <a:ext cx="781050" cy="323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140" y="1786005"/>
            <a:ext cx="7277100" cy="285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47" y="2223886"/>
            <a:ext cx="6724650" cy="323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9599" y="2838048"/>
            <a:ext cx="2162175" cy="666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3797" y="3795110"/>
            <a:ext cx="3771900" cy="8286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12897" y="4761697"/>
            <a:ext cx="1466850" cy="304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27140" y="5343793"/>
            <a:ext cx="741997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71973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612" y="1851807"/>
            <a:ext cx="6705600" cy="2952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612" y="2147082"/>
            <a:ext cx="8639175" cy="3524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612" y="2499507"/>
            <a:ext cx="3152775" cy="4857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690" y="3337707"/>
            <a:ext cx="3600450" cy="285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0140" y="3277672"/>
            <a:ext cx="1495425" cy="361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8325" y="3223407"/>
            <a:ext cx="1314450" cy="4000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91212" y="3277672"/>
            <a:ext cx="1209675" cy="304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59324" y="3288203"/>
            <a:ext cx="1352550" cy="3619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78663" y="4002578"/>
            <a:ext cx="7210425" cy="6286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34753" y="4646186"/>
            <a:ext cx="1257300" cy="10668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69449" y="5819775"/>
            <a:ext cx="1609725" cy="10382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90705" y="4860498"/>
            <a:ext cx="1628775" cy="6381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18325" y="5727943"/>
            <a:ext cx="114300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695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116" y="1935788"/>
            <a:ext cx="5495925" cy="3333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2415" y="2436924"/>
            <a:ext cx="2390775" cy="13144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3435" y="4109768"/>
            <a:ext cx="4467225" cy="13430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6238" y="5811187"/>
            <a:ext cx="22098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00731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214" y="1773326"/>
            <a:ext cx="6772275" cy="581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3825" y="1892388"/>
            <a:ext cx="4448175" cy="342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878" y="2354351"/>
            <a:ext cx="4000500" cy="323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1378" y="2354351"/>
            <a:ext cx="2057400" cy="3714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878" y="2916326"/>
            <a:ext cx="2981325" cy="342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23653" y="2754401"/>
            <a:ext cx="1695450" cy="5524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38190" y="2792501"/>
            <a:ext cx="1781175" cy="5905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31319" y="2832679"/>
            <a:ext cx="1409700" cy="4095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52973" y="2846966"/>
            <a:ext cx="1552575" cy="381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61540" y="3544976"/>
            <a:ext cx="6638925" cy="6381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33003" y="4490232"/>
            <a:ext cx="1390650" cy="9429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85590" y="4485873"/>
            <a:ext cx="1752600" cy="7239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69219" y="4568107"/>
            <a:ext cx="1562100" cy="5429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25342" y="5594729"/>
            <a:ext cx="5305425" cy="3619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192704" y="5205210"/>
            <a:ext cx="231457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95150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334" y="2035868"/>
            <a:ext cx="3895725" cy="8286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613" y="3154519"/>
            <a:ext cx="1295400" cy="342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2415" y="3859034"/>
            <a:ext cx="3028950" cy="323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8124" y="3673296"/>
            <a:ext cx="2047875" cy="695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79454" y="4654505"/>
            <a:ext cx="3352800" cy="742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46648" y="5454739"/>
            <a:ext cx="1800225" cy="457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22415" y="6164285"/>
            <a:ext cx="92868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14114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656" y="1844228"/>
            <a:ext cx="3781425" cy="3619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027" y="2418478"/>
            <a:ext cx="7439025" cy="295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1027" y="2926053"/>
            <a:ext cx="1266825" cy="285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7852" y="2935578"/>
            <a:ext cx="6381750" cy="2762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1027" y="3424103"/>
            <a:ext cx="3409950" cy="285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81129" y="3410754"/>
            <a:ext cx="3810000" cy="266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71552" y="3911219"/>
            <a:ext cx="7724775" cy="285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52452" y="4409269"/>
            <a:ext cx="419100" cy="2571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81027" y="3943618"/>
            <a:ext cx="419100" cy="2571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29707" y="4376870"/>
            <a:ext cx="3105150" cy="2571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57502" y="4896385"/>
            <a:ext cx="2266950" cy="3619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86077" y="5520675"/>
            <a:ext cx="2238375" cy="3333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48982" y="6116390"/>
            <a:ext cx="2571750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8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8354" y="811100"/>
            <a:ext cx="57150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79269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278" y="1913384"/>
            <a:ext cx="2457450" cy="352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831" y="2476903"/>
            <a:ext cx="9353550" cy="5905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278" y="3441208"/>
            <a:ext cx="2457450" cy="3619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4831" y="4014787"/>
            <a:ext cx="9220200" cy="6572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278" y="4978557"/>
            <a:ext cx="2771775" cy="333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2610" y="5517793"/>
            <a:ext cx="9191625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67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346" y="1930690"/>
            <a:ext cx="8591550" cy="5238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3057" y="2454565"/>
            <a:ext cx="1371600" cy="4381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7346" y="3416590"/>
            <a:ext cx="42481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73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988" y="1828532"/>
            <a:ext cx="838200" cy="419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9900" y="2463286"/>
            <a:ext cx="6391275" cy="257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44" y="2947920"/>
            <a:ext cx="3962400" cy="266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9144" y="2909820"/>
            <a:ext cx="2943225" cy="304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744" y="3471793"/>
            <a:ext cx="7410450" cy="2762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7194" y="3495605"/>
            <a:ext cx="3381375" cy="228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6744" y="4005191"/>
            <a:ext cx="6991350" cy="285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82533" y="4005191"/>
            <a:ext cx="2752725" cy="2857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19222" y="3775253"/>
            <a:ext cx="12763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76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655" y="1821823"/>
            <a:ext cx="3371850" cy="381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836" y="2644597"/>
            <a:ext cx="3676650" cy="3371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0762" y="2558872"/>
            <a:ext cx="3648075" cy="3543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7430" y="6162946"/>
            <a:ext cx="2409825" cy="2952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7409" y="6162946"/>
            <a:ext cx="1581150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13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886" y="1890443"/>
            <a:ext cx="10410825" cy="2952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1641" y="2567324"/>
            <a:ext cx="3676650" cy="3371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0810" y="6047036"/>
            <a:ext cx="2409825" cy="295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886" y="2424449"/>
            <a:ext cx="8562975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5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14" y="1848990"/>
            <a:ext cx="10439400" cy="352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114" y="2426594"/>
            <a:ext cx="7210425" cy="30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5168" y="2426594"/>
            <a:ext cx="3648075" cy="3543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91815" y="6030668"/>
            <a:ext cx="1581150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17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09" y="1767491"/>
            <a:ext cx="3781425" cy="438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3095" y="2322154"/>
            <a:ext cx="8305800" cy="333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8895" y="2360253"/>
            <a:ext cx="1409700" cy="257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2770" y="2866421"/>
            <a:ext cx="2943225" cy="3524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6582" y="3429738"/>
            <a:ext cx="2895600" cy="361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109" y="4184829"/>
            <a:ext cx="3067050" cy="342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52703" y="4002580"/>
            <a:ext cx="5324475" cy="2667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10650" y="4373116"/>
            <a:ext cx="318135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96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027" y="1851807"/>
            <a:ext cx="7600950" cy="2952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027" y="2333088"/>
            <a:ext cx="1295400" cy="285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7427" y="2342613"/>
            <a:ext cx="5876925" cy="2762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027" y="2814369"/>
            <a:ext cx="5286375" cy="285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4457" y="2814369"/>
            <a:ext cx="2781300" cy="266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2027" y="3295650"/>
            <a:ext cx="4981575" cy="2857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2027" y="3776931"/>
            <a:ext cx="3419475" cy="2857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41502" y="3748356"/>
            <a:ext cx="1333500" cy="3143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36405" y="4091256"/>
            <a:ext cx="5324475" cy="2667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94352" y="4461792"/>
            <a:ext cx="318135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19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898" y="1795530"/>
            <a:ext cx="3133725" cy="30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1282" y="1795530"/>
            <a:ext cx="4781156" cy="26219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3257" y="4710180"/>
            <a:ext cx="2318936" cy="21643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861" y="2297806"/>
            <a:ext cx="7391400" cy="30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911" y="2800082"/>
            <a:ext cx="7372350" cy="285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773" y="3283308"/>
            <a:ext cx="3371850" cy="266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33644" y="3254733"/>
            <a:ext cx="1990725" cy="295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9773" y="3671150"/>
            <a:ext cx="4457700" cy="285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19494" y="3671150"/>
            <a:ext cx="2524125" cy="2857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9773" y="4089446"/>
            <a:ext cx="2038350" cy="2952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08123" y="4089446"/>
            <a:ext cx="4781550" cy="2762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861" y="4610237"/>
            <a:ext cx="2590800" cy="2857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3523" y="5121503"/>
            <a:ext cx="3924300" cy="2762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6498" y="5549324"/>
            <a:ext cx="2905125" cy="2952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6498" y="6085137"/>
            <a:ext cx="4438650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41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101" y="1720738"/>
            <a:ext cx="1914525" cy="428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496" y="2196921"/>
            <a:ext cx="7458075" cy="323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2233" y="2822352"/>
            <a:ext cx="3276600" cy="400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2233" y="3522374"/>
            <a:ext cx="1905000" cy="6286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2233" y="4372447"/>
            <a:ext cx="4467225" cy="381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2233" y="5055028"/>
            <a:ext cx="4219575" cy="2952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12233" y="5650275"/>
            <a:ext cx="2057400" cy="3524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7183" y="6145509"/>
            <a:ext cx="8420100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8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692" y="1731202"/>
            <a:ext cx="100298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9928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95" y="1839465"/>
            <a:ext cx="1924050" cy="371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95960"/>
            <a:ext cx="4314825" cy="23145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050" y="5508534"/>
            <a:ext cx="1600200" cy="295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1660" y="2277615"/>
            <a:ext cx="4219575" cy="3333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1235" y="2344290"/>
            <a:ext cx="4171950" cy="266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60260" y="2838785"/>
            <a:ext cx="238125" cy="2571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98385" y="2842340"/>
            <a:ext cx="4562475" cy="3238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95954" y="2861390"/>
            <a:ext cx="2581275" cy="285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29560" y="3550410"/>
            <a:ext cx="1971675" cy="3238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12442" y="4209846"/>
            <a:ext cx="2038350" cy="6477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00104" y="5248610"/>
            <a:ext cx="4895850" cy="3238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00104" y="5803810"/>
            <a:ext cx="428625" cy="2762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71591" y="5803809"/>
            <a:ext cx="5715000" cy="27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59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96" y="1883735"/>
            <a:ext cx="2266950" cy="2571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4146" y="1869447"/>
            <a:ext cx="3286125" cy="285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196" y="2289688"/>
            <a:ext cx="5676900" cy="295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7127" y="2303975"/>
            <a:ext cx="990600" cy="266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7196" y="2733741"/>
            <a:ext cx="390525" cy="3143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66771" y="2719454"/>
            <a:ext cx="3714750" cy="2952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43061" y="2733740"/>
            <a:ext cx="5493378" cy="41242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6696" y="3520962"/>
            <a:ext cx="43148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97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141" y="1811762"/>
            <a:ext cx="2190750" cy="323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4769" y="4234935"/>
            <a:ext cx="4676775" cy="2200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490" y="2447990"/>
            <a:ext cx="2752725" cy="295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0215" y="2447990"/>
            <a:ext cx="7458075" cy="285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490" y="3055643"/>
            <a:ext cx="1466850" cy="2762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98031" y="3036593"/>
            <a:ext cx="5495925" cy="2952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7490" y="3644246"/>
            <a:ext cx="7915275" cy="2857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22765" y="3634721"/>
            <a:ext cx="1314450" cy="2571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7490" y="4070924"/>
            <a:ext cx="4667250" cy="3429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82038" y="4763572"/>
            <a:ext cx="1476375" cy="571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29438" y="5522895"/>
            <a:ext cx="3228975" cy="3238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47179" y="6034568"/>
            <a:ext cx="5362575" cy="3048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47179" y="6468949"/>
            <a:ext cx="6734175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59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053" y="1929148"/>
            <a:ext cx="7134225" cy="4648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78" y="2457650"/>
            <a:ext cx="467677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93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043" y="1847045"/>
            <a:ext cx="7515225" cy="30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5800" y="1818470"/>
            <a:ext cx="3886200" cy="333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043" y="2280163"/>
            <a:ext cx="5534025" cy="314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9565" y="2289687"/>
            <a:ext cx="1971675" cy="2952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8500" y="3178868"/>
            <a:ext cx="5143500" cy="22002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7243" y="2874068"/>
            <a:ext cx="10153650" cy="304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390893" y="2865282"/>
            <a:ext cx="438150" cy="3333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4796" y="3458448"/>
            <a:ext cx="2152650" cy="3238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31336" y="4061878"/>
            <a:ext cx="406717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11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176" y="1970936"/>
            <a:ext cx="4895850" cy="752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4890" y="2915320"/>
            <a:ext cx="1524000" cy="666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4890" y="3875065"/>
            <a:ext cx="2276475" cy="704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9240" y="4872910"/>
            <a:ext cx="4152900" cy="800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9240" y="5881689"/>
            <a:ext cx="393382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1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980" y="1981669"/>
            <a:ext cx="2962275" cy="4476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6980" y="2970727"/>
            <a:ext cx="2943225" cy="762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4859" y="3902635"/>
            <a:ext cx="2257425" cy="7429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4859" y="4815493"/>
            <a:ext cx="2200275" cy="428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1755" y="5534494"/>
            <a:ext cx="2838450" cy="6572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3933" y="6397784"/>
            <a:ext cx="181927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75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1369" y="1946386"/>
            <a:ext cx="6200775" cy="4667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078" y="2518691"/>
            <a:ext cx="5200650" cy="3524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415" y="3185039"/>
            <a:ext cx="8810625" cy="333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69040" y="3199326"/>
            <a:ext cx="819150" cy="30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8415" y="3822677"/>
            <a:ext cx="7162800" cy="333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6655" y="4661481"/>
            <a:ext cx="4086225" cy="17335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15228" y="3504126"/>
            <a:ext cx="2714625" cy="30099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87731" y="6395031"/>
            <a:ext cx="2124075" cy="4000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58153" y="6385438"/>
            <a:ext cx="217170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79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632" y="1849527"/>
            <a:ext cx="4305300" cy="428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1119" y="2399427"/>
            <a:ext cx="8791575" cy="333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2694" y="2437527"/>
            <a:ext cx="866775" cy="295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545" y="2854077"/>
            <a:ext cx="1400175" cy="323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94757" y="3233634"/>
            <a:ext cx="4997243" cy="32891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7545" y="3308727"/>
            <a:ext cx="4210050" cy="314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04243" y="3327776"/>
            <a:ext cx="733425" cy="2762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7545" y="3791952"/>
            <a:ext cx="6410325" cy="2762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7545" y="4263075"/>
            <a:ext cx="809625" cy="228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47170" y="4265652"/>
            <a:ext cx="7600950" cy="2476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0270" y="4710777"/>
            <a:ext cx="3533775" cy="2857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84045" y="4709431"/>
            <a:ext cx="1657350" cy="2381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7545" y="5046364"/>
            <a:ext cx="516255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24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7487" y="2487166"/>
            <a:ext cx="6288061" cy="23166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583" y="1744550"/>
            <a:ext cx="2447925" cy="381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211" y="2487166"/>
            <a:ext cx="3819525" cy="771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4745" y="3620307"/>
            <a:ext cx="2295525" cy="5238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7987" y="4505798"/>
            <a:ext cx="1447800" cy="4476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6865" y="5264580"/>
            <a:ext cx="6772275" cy="3333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4132" y="5771954"/>
            <a:ext cx="1838325" cy="3714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12019" y="5800529"/>
            <a:ext cx="1238250" cy="3429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62217" y="6317428"/>
            <a:ext cx="7134225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94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998" y="1805054"/>
            <a:ext cx="2476500" cy="2857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8269" y="2254137"/>
            <a:ext cx="8677275" cy="11906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8269" y="3742586"/>
            <a:ext cx="8305800" cy="8667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8269" y="4752841"/>
            <a:ext cx="847725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72174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137" y="2098988"/>
            <a:ext cx="4591050" cy="419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332" y="2689471"/>
            <a:ext cx="2409825" cy="3714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2137" y="2727571"/>
            <a:ext cx="1000125" cy="333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9157" y="3399754"/>
            <a:ext cx="3362325" cy="419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01364" y="3993859"/>
            <a:ext cx="4152900" cy="4286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1364" y="4584342"/>
            <a:ext cx="3667125" cy="4095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99943" y="5118546"/>
            <a:ext cx="2552700" cy="390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90606" y="5583292"/>
            <a:ext cx="3019425" cy="8667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19157" y="6514895"/>
            <a:ext cx="6562725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92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661" y="1940551"/>
            <a:ext cx="2124075" cy="323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0736" y="1940551"/>
            <a:ext cx="3581400" cy="295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8321" y="2430686"/>
            <a:ext cx="1885950" cy="6572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698" y="3227029"/>
            <a:ext cx="3048000" cy="3524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1023" y="3819457"/>
            <a:ext cx="447675" cy="3524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8698" y="3819457"/>
            <a:ext cx="4381500" cy="3333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21023" y="4311000"/>
            <a:ext cx="4295775" cy="295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32855" y="4181742"/>
            <a:ext cx="6357602" cy="230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46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791" y="1799420"/>
            <a:ext cx="1457325" cy="400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287" y="2351468"/>
            <a:ext cx="9229725" cy="60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5617" y="3210999"/>
            <a:ext cx="1133475" cy="590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5261" y="3801549"/>
            <a:ext cx="1924050" cy="438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34654" y="4416850"/>
            <a:ext cx="1295400" cy="6000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8410" y="5548580"/>
            <a:ext cx="1914525" cy="3714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5097" y="5632226"/>
            <a:ext cx="25527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1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521" y="1890846"/>
            <a:ext cx="2647950" cy="809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272" y="3152439"/>
            <a:ext cx="1819275" cy="7334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496" y="3142779"/>
            <a:ext cx="2895600" cy="723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378" y="4152094"/>
            <a:ext cx="3086100" cy="3714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94778" y="4789799"/>
            <a:ext cx="2047875" cy="990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08597" y="1890846"/>
            <a:ext cx="3105150" cy="381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13234" y="2395066"/>
            <a:ext cx="5095875" cy="3714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91045" y="2889761"/>
            <a:ext cx="3619500" cy="3429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76898" y="3447709"/>
            <a:ext cx="2867025" cy="7905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70546" y="4523569"/>
            <a:ext cx="2381250" cy="3619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70546" y="5285099"/>
            <a:ext cx="22288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55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632" y="1779297"/>
            <a:ext cx="6781800" cy="2857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80" y="2065047"/>
            <a:ext cx="8648700" cy="8858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632" y="2950872"/>
            <a:ext cx="5591175" cy="295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971" y="3362525"/>
            <a:ext cx="3933825" cy="2219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4735" y="3460794"/>
            <a:ext cx="3114675" cy="4000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8559" y="4143574"/>
            <a:ext cx="2867025" cy="6572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21376" y="5083529"/>
            <a:ext cx="2876550" cy="7143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37520" y="5899659"/>
            <a:ext cx="838200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21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854" y="1875284"/>
            <a:ext cx="4162425" cy="428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5178" y="2513258"/>
            <a:ext cx="2009775" cy="723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1976" y="3573552"/>
            <a:ext cx="2057400" cy="638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6458" y="4338571"/>
            <a:ext cx="12954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8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979" y="1887626"/>
            <a:ext cx="6696075" cy="352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606" y="2240051"/>
            <a:ext cx="8601075" cy="914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0909" y="2830601"/>
            <a:ext cx="5915025" cy="676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231" y="3506876"/>
            <a:ext cx="4700924" cy="30793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1645" y="3506876"/>
            <a:ext cx="3409950" cy="390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44656" y="4090449"/>
            <a:ext cx="2867025" cy="13811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61130" y="5046551"/>
            <a:ext cx="733425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40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550" y="1852343"/>
            <a:ext cx="4057650" cy="371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7687" y="2488104"/>
            <a:ext cx="3143250" cy="14954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062" y="3359171"/>
            <a:ext cx="1438275" cy="3714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537" y="4415975"/>
            <a:ext cx="3438525" cy="3714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8338" y="5265578"/>
            <a:ext cx="4238625" cy="6572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33337" y="5375115"/>
            <a:ext cx="100012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0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853" y="1827995"/>
            <a:ext cx="3933825" cy="342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456" y="2494342"/>
            <a:ext cx="3933825" cy="323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6706" y="3141639"/>
            <a:ext cx="8772525" cy="323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5109" y="3646061"/>
            <a:ext cx="7953375" cy="285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5109" y="4137603"/>
            <a:ext cx="1028700" cy="285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3809" y="4137603"/>
            <a:ext cx="6610350" cy="2857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05109" y="4629145"/>
            <a:ext cx="2362200" cy="295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67309" y="4630217"/>
            <a:ext cx="6524625" cy="3429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8456" y="5305291"/>
            <a:ext cx="2381250" cy="3429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19459" y="5855055"/>
            <a:ext cx="4676775" cy="2857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96234" y="5855055"/>
            <a:ext cx="3019425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40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152" y="1855161"/>
            <a:ext cx="2466975" cy="3143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152" y="2441351"/>
            <a:ext cx="2647950" cy="3314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8608" y="2566853"/>
            <a:ext cx="4686300" cy="333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7939" y="2604952"/>
            <a:ext cx="1990725" cy="2571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608" y="3032438"/>
            <a:ext cx="2533650" cy="381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40833" y="3007217"/>
            <a:ext cx="2124075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789" y="1912847"/>
            <a:ext cx="5276850" cy="2762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215" y="2466639"/>
            <a:ext cx="9182100" cy="2762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215" y="3020431"/>
            <a:ext cx="5286375" cy="266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4215" y="3523310"/>
            <a:ext cx="470535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183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585" y="1778425"/>
            <a:ext cx="2743200" cy="3905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585" y="2573829"/>
            <a:ext cx="2447925" cy="31527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9177" y="2573829"/>
            <a:ext cx="2047875" cy="323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7709" y="2588116"/>
            <a:ext cx="3343275" cy="2952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9177" y="3102467"/>
            <a:ext cx="238125" cy="266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47302" y="3097704"/>
            <a:ext cx="5124450" cy="2762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9177" y="3573954"/>
            <a:ext cx="4438650" cy="304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28239" y="4149679"/>
            <a:ext cx="495300" cy="2571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27830" y="4149679"/>
            <a:ext cx="5067300" cy="2571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34575" y="4069856"/>
            <a:ext cx="2257425" cy="2667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27830" y="4193547"/>
            <a:ext cx="5067300" cy="2571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34575" y="4113724"/>
            <a:ext cx="2257425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07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94" y="1790766"/>
            <a:ext cx="6810375" cy="3143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494" y="2105091"/>
            <a:ext cx="8524875" cy="2324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7478" y="3733800"/>
            <a:ext cx="36195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06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428" y="1735025"/>
            <a:ext cx="3105150" cy="400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994" y="2314306"/>
            <a:ext cx="4686300" cy="666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530" y="3269759"/>
            <a:ext cx="4676775" cy="704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2967" y="3417396"/>
            <a:ext cx="1057275" cy="4095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7525" y="1675125"/>
            <a:ext cx="3305175" cy="342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3312" y="2271443"/>
            <a:ext cx="2133600" cy="7524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13765" y="3280556"/>
            <a:ext cx="1847850" cy="7048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82434" y="3416592"/>
            <a:ext cx="1162050" cy="5238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6428" y="4263312"/>
            <a:ext cx="3238500" cy="3619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31054" y="4913965"/>
            <a:ext cx="4400550" cy="5905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0954" y="5651821"/>
            <a:ext cx="5200650" cy="7905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41129" y="6023296"/>
            <a:ext cx="1038225" cy="4191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96079" y="4422485"/>
            <a:ext cx="3752850" cy="10858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118175" y="5675633"/>
            <a:ext cx="1914525" cy="6953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032700" y="5794695"/>
            <a:ext cx="1143000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43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79" y="1959668"/>
            <a:ext cx="5553075" cy="981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662" y="3176252"/>
            <a:ext cx="3543300" cy="685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489" y="4097561"/>
            <a:ext cx="4048125" cy="714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0962" y="4221385"/>
            <a:ext cx="1276350" cy="4667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076" y="5171269"/>
            <a:ext cx="4552950" cy="4381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4489" y="5937627"/>
            <a:ext cx="4200525" cy="76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05014" y="6147177"/>
            <a:ext cx="125730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62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553" y="1825177"/>
            <a:ext cx="6810375" cy="4000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553" y="2225227"/>
            <a:ext cx="8448675" cy="1466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553" y="3777802"/>
            <a:ext cx="5324475" cy="3143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575" y="4177852"/>
            <a:ext cx="48958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35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916E61324B0D4888D52FD99CDE35ED" ma:contentTypeVersion="10" ma:contentTypeDescription="Create a new document." ma:contentTypeScope="" ma:versionID="b4e67184abd86ebe85f88cf7b0a7f86b">
  <xsd:schema xmlns:xsd="http://www.w3.org/2001/XMLSchema" xmlns:xs="http://www.w3.org/2001/XMLSchema" xmlns:p="http://schemas.microsoft.com/office/2006/metadata/properties" xmlns:ns2="cb28f4c6-b012-4287-86a5-6321dd8e8a00" xmlns:ns3="2495b634-8949-4cc3-96a8-02057b36cbc3" targetNamespace="http://schemas.microsoft.com/office/2006/metadata/properties" ma:root="true" ma:fieldsID="014c4f38b39a602592dce0c26381c811" ns2:_="" ns3:_="">
    <xsd:import namespace="cb28f4c6-b012-4287-86a5-6321dd8e8a00"/>
    <xsd:import namespace="2495b634-8949-4cc3-96a8-02057b36cbc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28f4c6-b012-4287-86a5-6321dd8e8a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95b634-8949-4cc3-96a8-02057b36cb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2B9D5C2-3A81-4F9E-9DDE-D3C2DD0DB0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28f4c6-b012-4287-86a5-6321dd8e8a00"/>
    <ds:schemaRef ds:uri="2495b634-8949-4cc3-96a8-02057b36cbc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84A1B16-13E5-4020-85EC-BDAC7119B8D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80DD508-697A-4D85-BD9E-9803F0C8269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1407</TotalTime>
  <Words>7</Words>
  <Application>Microsoft Office PowerPoint</Application>
  <PresentationFormat>Widescreen</PresentationFormat>
  <Paragraphs>3</Paragraphs>
  <Slides>94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98" baseType="lpstr">
      <vt:lpstr>Algerian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Sowmyashree K S</cp:lastModifiedBy>
  <cp:revision>148</cp:revision>
  <dcterms:created xsi:type="dcterms:W3CDTF">2020-08-25T09:49:25Z</dcterms:created>
  <dcterms:modified xsi:type="dcterms:W3CDTF">2024-09-30T09:18:26Z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0x010100A8916E61324B0D4888D52FD99CDE35ED</vt:lpwstr>
  </property>
</Properties>
</file>