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63" r:id="rId23"/>
    <p:sldId id="264" r:id="rId24"/>
    <p:sldId id="265" r:id="rId25"/>
    <p:sldId id="266" r:id="rId26"/>
    <p:sldId id="267" r:id="rId27"/>
    <p:sldId id="268" r:id="rId28"/>
    <p:sldId id="26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6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6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5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0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99624"/>
            <a:ext cx="12003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299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7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9660" r="3165" b="11572"/>
          <a:stretch>
            <a:fillRect/>
          </a:stretch>
        </p:blipFill>
        <p:spPr bwMode="auto">
          <a:xfrm>
            <a:off x="300977" y="314215"/>
            <a:ext cx="2674043" cy="97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4800" r="11200" b="6400"/>
          <a:stretch>
            <a:fillRect/>
          </a:stretch>
        </p:blipFill>
        <p:spPr bwMode="auto">
          <a:xfrm>
            <a:off x="10869769" y="228632"/>
            <a:ext cx="1004552" cy="105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1" y="128788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Department of Electrical and Electronics Engineering</a:t>
            </a:r>
          </a:p>
        </p:txBody>
      </p:sp>
    </p:spTree>
    <p:extLst>
      <p:ext uri="{BB962C8B-B14F-4D97-AF65-F5344CB8AC3E}">
        <p14:creationId xmlns:p14="http://schemas.microsoft.com/office/powerpoint/2010/main" val="966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3.png"/><Relationship Id="rId18" Type="http://schemas.openxmlformats.org/officeDocument/2006/relationships/image" Target="../media/image10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17" Type="http://schemas.openxmlformats.org/officeDocument/2006/relationships/image" Target="../media/image107.png"/><Relationship Id="rId2" Type="http://schemas.openxmlformats.org/officeDocument/2006/relationships/image" Target="../media/image92.png"/><Relationship Id="rId16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5" Type="http://schemas.openxmlformats.org/officeDocument/2006/relationships/image" Target="../media/image95.png"/><Relationship Id="rId15" Type="http://schemas.openxmlformats.org/officeDocument/2006/relationships/image" Target="../media/image105.png"/><Relationship Id="rId10" Type="http://schemas.openxmlformats.org/officeDocument/2006/relationships/image" Target="../media/image100.png"/><Relationship Id="rId19" Type="http://schemas.openxmlformats.org/officeDocument/2006/relationships/image" Target="../media/image109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Relationship Id="rId14" Type="http://schemas.openxmlformats.org/officeDocument/2006/relationships/image" Target="../media/image10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12" Type="http://schemas.openxmlformats.org/officeDocument/2006/relationships/image" Target="../media/image1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5" Type="http://schemas.openxmlformats.org/officeDocument/2006/relationships/image" Target="../media/image113.png"/><Relationship Id="rId10" Type="http://schemas.openxmlformats.org/officeDocument/2006/relationships/image" Target="../media/image118.png"/><Relationship Id="rId4" Type="http://schemas.openxmlformats.org/officeDocument/2006/relationships/image" Target="../media/image112.png"/><Relationship Id="rId9" Type="http://schemas.openxmlformats.org/officeDocument/2006/relationships/image" Target="../media/image1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12" Type="http://schemas.openxmlformats.org/officeDocument/2006/relationships/image" Target="../media/image131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11" Type="http://schemas.openxmlformats.org/officeDocument/2006/relationships/image" Target="../media/image130.png"/><Relationship Id="rId5" Type="http://schemas.openxmlformats.org/officeDocument/2006/relationships/image" Target="../media/image124.png"/><Relationship Id="rId10" Type="http://schemas.openxmlformats.org/officeDocument/2006/relationships/image" Target="../media/image129.png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13" Type="http://schemas.openxmlformats.org/officeDocument/2006/relationships/image" Target="../media/image143.pn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12" Type="http://schemas.openxmlformats.org/officeDocument/2006/relationships/image" Target="../media/image142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6.png"/><Relationship Id="rId11" Type="http://schemas.openxmlformats.org/officeDocument/2006/relationships/image" Target="../media/image141.png"/><Relationship Id="rId5" Type="http://schemas.openxmlformats.org/officeDocument/2006/relationships/image" Target="../media/image135.png"/><Relationship Id="rId10" Type="http://schemas.openxmlformats.org/officeDocument/2006/relationships/image" Target="../media/image140.png"/><Relationship Id="rId4" Type="http://schemas.openxmlformats.org/officeDocument/2006/relationships/image" Target="../media/image134.png"/><Relationship Id="rId9" Type="http://schemas.openxmlformats.org/officeDocument/2006/relationships/image" Target="../media/image13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124.png"/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12" Type="http://schemas.openxmlformats.org/officeDocument/2006/relationships/image" Target="../media/image123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8.png"/><Relationship Id="rId11" Type="http://schemas.openxmlformats.org/officeDocument/2006/relationships/image" Target="../media/image122.png"/><Relationship Id="rId5" Type="http://schemas.openxmlformats.org/officeDocument/2006/relationships/image" Target="../media/image147.png"/><Relationship Id="rId10" Type="http://schemas.openxmlformats.org/officeDocument/2006/relationships/image" Target="../media/image152.png"/><Relationship Id="rId4" Type="http://schemas.openxmlformats.org/officeDocument/2006/relationships/image" Target="../media/image146.png"/><Relationship Id="rId9" Type="http://schemas.openxmlformats.org/officeDocument/2006/relationships/image" Target="../media/image151.png"/><Relationship Id="rId14" Type="http://schemas.openxmlformats.org/officeDocument/2006/relationships/image" Target="../media/image12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13" Type="http://schemas.openxmlformats.org/officeDocument/2006/relationships/image" Target="../media/image164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12" Type="http://schemas.openxmlformats.org/officeDocument/2006/relationships/image" Target="../media/image163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7.png"/><Relationship Id="rId11" Type="http://schemas.openxmlformats.org/officeDocument/2006/relationships/image" Target="../media/image162.png"/><Relationship Id="rId5" Type="http://schemas.openxmlformats.org/officeDocument/2006/relationships/image" Target="../media/image156.png"/><Relationship Id="rId10" Type="http://schemas.openxmlformats.org/officeDocument/2006/relationships/image" Target="../media/image161.png"/><Relationship Id="rId4" Type="http://schemas.openxmlformats.org/officeDocument/2006/relationships/image" Target="../media/image155.png"/><Relationship Id="rId9" Type="http://schemas.openxmlformats.org/officeDocument/2006/relationships/image" Target="../media/image160.png"/><Relationship Id="rId14" Type="http://schemas.openxmlformats.org/officeDocument/2006/relationships/image" Target="../media/image16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13" Type="http://schemas.openxmlformats.org/officeDocument/2006/relationships/image" Target="../media/image177.png"/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12" Type="http://schemas.openxmlformats.org/officeDocument/2006/relationships/image" Target="../media/image176.png"/><Relationship Id="rId2" Type="http://schemas.openxmlformats.org/officeDocument/2006/relationships/image" Target="../media/image166.png"/><Relationship Id="rId16" Type="http://schemas.openxmlformats.org/officeDocument/2006/relationships/image" Target="../media/image1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0.png"/><Relationship Id="rId11" Type="http://schemas.openxmlformats.org/officeDocument/2006/relationships/image" Target="../media/image175.png"/><Relationship Id="rId5" Type="http://schemas.openxmlformats.org/officeDocument/2006/relationships/image" Target="../media/image169.png"/><Relationship Id="rId15" Type="http://schemas.openxmlformats.org/officeDocument/2006/relationships/image" Target="../media/image179.png"/><Relationship Id="rId10" Type="http://schemas.openxmlformats.org/officeDocument/2006/relationships/image" Target="../media/image174.png"/><Relationship Id="rId4" Type="http://schemas.openxmlformats.org/officeDocument/2006/relationships/image" Target="../media/image168.png"/><Relationship Id="rId9" Type="http://schemas.openxmlformats.org/officeDocument/2006/relationships/image" Target="../media/image173.png"/><Relationship Id="rId14" Type="http://schemas.openxmlformats.org/officeDocument/2006/relationships/image" Target="../media/image1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220" y="2768958"/>
            <a:ext cx="103159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lang="en-US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Electronics</a:t>
            </a:r>
            <a:r>
              <a:rPr lang="en-US" sz="400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BEE503</a:t>
            </a:r>
            <a:endParaRPr lang="en-US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Module-1 </a:t>
            </a:r>
          </a:p>
          <a:p>
            <a:pPr algn="ctr"/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:Characteristics and Specifications   of Switches. 	</a:t>
            </a:r>
          </a:p>
          <a:p>
            <a:pPr algn="ctr"/>
            <a:r>
              <a:rPr lang="en-US" sz="4000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431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6" y="1899768"/>
            <a:ext cx="2343150" cy="1847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646" y="3864265"/>
            <a:ext cx="1162050" cy="314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3142" y="1906877"/>
            <a:ext cx="6715125" cy="3914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502" y="1535471"/>
            <a:ext cx="5048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97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900" y="2362468"/>
            <a:ext cx="1666875" cy="1257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426" y="1769906"/>
            <a:ext cx="5359221" cy="2916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1592" y="1909493"/>
            <a:ext cx="2752725" cy="257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175" y="4409728"/>
            <a:ext cx="2514600" cy="276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8900" y="4895436"/>
            <a:ext cx="57340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1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16" y="1803646"/>
            <a:ext cx="2228850" cy="314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082" y="2400837"/>
            <a:ext cx="495300" cy="304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694" y="2988503"/>
            <a:ext cx="2886075" cy="1781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2031" y="4769678"/>
            <a:ext cx="1476375" cy="285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1595" y="2497965"/>
            <a:ext cx="3790950" cy="2762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9369" y="5853782"/>
            <a:ext cx="243840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1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297" y="1931897"/>
            <a:ext cx="1362075" cy="238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49" y="2416129"/>
            <a:ext cx="5810250" cy="1838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6489" y="4224336"/>
            <a:ext cx="1114425" cy="276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3788" y="4205285"/>
            <a:ext cx="1028700" cy="314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8902" y="2170022"/>
            <a:ext cx="4095750" cy="3067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0464" y="5357678"/>
            <a:ext cx="1952625" cy="238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1186" y="5881685"/>
            <a:ext cx="324802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68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499" y="2106030"/>
            <a:ext cx="495300" cy="276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799" y="2754872"/>
            <a:ext cx="2914650" cy="1657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6109" y="4565764"/>
            <a:ext cx="1038225" cy="219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17" y="2106030"/>
            <a:ext cx="3914775" cy="289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1691" y="5114389"/>
            <a:ext cx="1266825" cy="209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1449" y="5698365"/>
            <a:ext cx="2543175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7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794" y="1990657"/>
            <a:ext cx="514350" cy="352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88" y="2587983"/>
            <a:ext cx="2809875" cy="1733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3925" y="4452134"/>
            <a:ext cx="914400" cy="22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286" y="2343082"/>
            <a:ext cx="3790950" cy="2876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6211" y="5219632"/>
            <a:ext cx="1181100" cy="304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9017" y="5941118"/>
            <a:ext cx="253365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2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960" y="1835574"/>
            <a:ext cx="1666875" cy="276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041" y="2445442"/>
            <a:ext cx="3038475" cy="1838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5465" y="4312610"/>
            <a:ext cx="1571625" cy="30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041" y="4756933"/>
            <a:ext cx="3124200" cy="1800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4540" y="6505575"/>
            <a:ext cx="1352550" cy="352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1820" y="2111799"/>
            <a:ext cx="4067175" cy="3028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2382" y="5140749"/>
            <a:ext cx="2686050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6357" y="6132959"/>
            <a:ext cx="359092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9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177" y="1891853"/>
            <a:ext cx="4076700" cy="266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764" y="2344692"/>
            <a:ext cx="7620939" cy="400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7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852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411" y="1938605"/>
            <a:ext cx="1371600" cy="276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255" y="2697322"/>
            <a:ext cx="1447800" cy="22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874" y="3075768"/>
            <a:ext cx="2743200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370" y="3052624"/>
            <a:ext cx="1828800" cy="236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0874" y="3474608"/>
            <a:ext cx="2352675" cy="2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3549" y="3487958"/>
            <a:ext cx="552450" cy="22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0874" y="3923431"/>
            <a:ext cx="2200275" cy="228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0424" y="4232783"/>
            <a:ext cx="1162050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56938" y="4247070"/>
            <a:ext cx="857250" cy="2762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5549" y="4671401"/>
            <a:ext cx="2219325" cy="2476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71495" y="2588654"/>
            <a:ext cx="4721717" cy="16227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34534" y="4211392"/>
            <a:ext cx="2085975" cy="2381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63980" y="4152031"/>
            <a:ext cx="1628775" cy="276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50874" y="5259819"/>
            <a:ext cx="3857625" cy="228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08024" y="5640608"/>
            <a:ext cx="1466850" cy="2095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56804" y="4526394"/>
            <a:ext cx="4314825" cy="19240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267834" y="6527321"/>
            <a:ext cx="2533650" cy="2095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50874" y="6032281"/>
            <a:ext cx="39814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3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881" y="2014470"/>
            <a:ext cx="1524000" cy="30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100" y="2421832"/>
            <a:ext cx="4410075" cy="314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961" y="2838719"/>
            <a:ext cx="2933700" cy="314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5961" y="3255606"/>
            <a:ext cx="2695575" cy="314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8348" y="3658022"/>
            <a:ext cx="2990850" cy="342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8348" y="4089013"/>
            <a:ext cx="2828925" cy="314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8348" y="4933339"/>
            <a:ext cx="4171950" cy="352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9208" y="4539751"/>
            <a:ext cx="3305175" cy="257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4849" y="5419337"/>
            <a:ext cx="281940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39165" y="5857710"/>
            <a:ext cx="876300" cy="2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10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784" y="1808409"/>
            <a:ext cx="2876550" cy="30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40" y="2245753"/>
            <a:ext cx="3924300" cy="228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540" y="2244700"/>
            <a:ext cx="4590714" cy="27523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140" y="2680348"/>
            <a:ext cx="3200400" cy="266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140" y="3153043"/>
            <a:ext cx="1181100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1240" y="3153043"/>
            <a:ext cx="2000250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1240" y="3654313"/>
            <a:ext cx="1762125" cy="371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9726" y="4158823"/>
            <a:ext cx="3990975" cy="23431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83247" y="5125811"/>
            <a:ext cx="3286125" cy="5619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8673" y="5816594"/>
            <a:ext cx="1285875" cy="5619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8330" y="5687786"/>
            <a:ext cx="4067175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5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37" y="1850399"/>
            <a:ext cx="3352800" cy="323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689" y="1818066"/>
            <a:ext cx="3457575" cy="2190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596" y="4319216"/>
            <a:ext cx="3371850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9681" y="4033466"/>
            <a:ext cx="2066925" cy="285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4951" y="6523987"/>
            <a:ext cx="2200275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637" y="2527679"/>
            <a:ext cx="2847975" cy="257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5163" y="2517616"/>
            <a:ext cx="3895725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844" y="2774791"/>
            <a:ext cx="3952875" cy="476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19812" y="3498153"/>
            <a:ext cx="1314450" cy="371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094" y="4116740"/>
            <a:ext cx="3857625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5899" y="4668652"/>
            <a:ext cx="427672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2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216" y="1865424"/>
            <a:ext cx="4352925" cy="628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903" y="2731998"/>
            <a:ext cx="1628775" cy="466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216" y="3436647"/>
            <a:ext cx="4371975" cy="1800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803" y="5474796"/>
            <a:ext cx="1295400" cy="542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8931" y="1893999"/>
            <a:ext cx="1095375" cy="285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4306" y="1893999"/>
            <a:ext cx="485775" cy="2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28031" y="2227374"/>
            <a:ext cx="1162050" cy="53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6266" y="2965360"/>
            <a:ext cx="1352550" cy="219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70868" y="3455696"/>
            <a:ext cx="1476375" cy="5143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99368" y="4334747"/>
            <a:ext cx="2047875" cy="247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45446" y="4338905"/>
            <a:ext cx="590550" cy="304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45271" y="4863183"/>
            <a:ext cx="1400175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1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877" y="1887089"/>
            <a:ext cx="4305300" cy="276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877" y="2423240"/>
            <a:ext cx="1514475" cy="285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352" y="2423240"/>
            <a:ext cx="819150" cy="390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4490" y="2968916"/>
            <a:ext cx="158115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0608" y="4219442"/>
            <a:ext cx="2409825" cy="1047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526" y="5527988"/>
            <a:ext cx="1781175" cy="257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1797" y="5547038"/>
            <a:ext cx="285750" cy="238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87497" y="5567098"/>
            <a:ext cx="4238625" cy="219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9526" y="5806094"/>
            <a:ext cx="4267200" cy="419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12689" y="1818066"/>
            <a:ext cx="3457575" cy="2190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3596" y="4319216"/>
            <a:ext cx="3371850" cy="2143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49681" y="4033466"/>
            <a:ext cx="2066925" cy="285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14951" y="6523987"/>
            <a:ext cx="22002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4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73" y="1868040"/>
            <a:ext cx="3381375" cy="314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059" y="2478981"/>
            <a:ext cx="3657600" cy="200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059" y="2975622"/>
            <a:ext cx="3352800" cy="447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5059" y="3719913"/>
            <a:ext cx="3838575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804" y="4326091"/>
            <a:ext cx="3552825" cy="276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04" y="4819310"/>
            <a:ext cx="4229100" cy="68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734" y="5586073"/>
            <a:ext cx="4048125" cy="5143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734" y="6100423"/>
            <a:ext cx="2552700" cy="342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734" y="6553200"/>
            <a:ext cx="211455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83598" y="4819310"/>
            <a:ext cx="1143000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5293" y="5228885"/>
            <a:ext cx="3124200" cy="2762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5293" y="5653535"/>
            <a:ext cx="2924175" cy="209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73868" y="6011510"/>
            <a:ext cx="306705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53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11" y="1810018"/>
            <a:ext cx="3209925" cy="533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11" y="2482537"/>
            <a:ext cx="4000500" cy="476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11" y="3097906"/>
            <a:ext cx="2619375" cy="238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398" y="3475150"/>
            <a:ext cx="2514600" cy="25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398" y="3871444"/>
            <a:ext cx="1790700" cy="285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398" y="4566298"/>
            <a:ext cx="2924175" cy="790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8113" y="1943368"/>
            <a:ext cx="3724275" cy="26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1889" y="2482537"/>
            <a:ext cx="4276725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70235" y="2720662"/>
            <a:ext cx="533400" cy="209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20428" y="3045518"/>
            <a:ext cx="2352675" cy="333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0428" y="3483066"/>
            <a:ext cx="2409825" cy="285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4715" y="3871444"/>
            <a:ext cx="2324100" cy="266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74763" y="4312145"/>
            <a:ext cx="3857625" cy="7905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96759" y="5102720"/>
            <a:ext cx="2638159" cy="15999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741660" y="6478709"/>
            <a:ext cx="11239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85" y="1882864"/>
            <a:ext cx="2419350" cy="361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049" y="2539351"/>
            <a:ext cx="4914900" cy="2371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487" y="2063839"/>
            <a:ext cx="5305425" cy="3495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7099" y="5559514"/>
            <a:ext cx="312420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1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18" y="1809816"/>
            <a:ext cx="2600325" cy="276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968" y="2561688"/>
            <a:ext cx="1743075" cy="1657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118" y="4551810"/>
            <a:ext cx="1304925" cy="285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4042" y="2275334"/>
            <a:ext cx="5086350" cy="3286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5027" y="5561459"/>
            <a:ext cx="21240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63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038" y="1801701"/>
            <a:ext cx="2514600" cy="266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500" y="2690879"/>
            <a:ext cx="1971675" cy="2171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529" y="2484884"/>
            <a:ext cx="3724275" cy="2867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6916" y="4724466"/>
            <a:ext cx="122872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573" y="1710140"/>
            <a:ext cx="647700" cy="2952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77" y="2433973"/>
            <a:ext cx="5057775" cy="1809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123" y="4396056"/>
            <a:ext cx="876300" cy="276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9577" y="4396056"/>
            <a:ext cx="1628775" cy="266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4509" y="1857777"/>
            <a:ext cx="5086350" cy="3952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5196" y="5852508"/>
            <a:ext cx="1704975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6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57" y="1970467"/>
            <a:ext cx="419100" cy="2171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457" y="2313501"/>
            <a:ext cx="45529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8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851" y="1868040"/>
            <a:ext cx="1581150" cy="314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637" y="2434174"/>
            <a:ext cx="952500" cy="238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5637" y="2795520"/>
            <a:ext cx="1362075" cy="257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5637" y="3175916"/>
            <a:ext cx="504825" cy="247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1361" y="3546787"/>
            <a:ext cx="333375" cy="247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851" y="5235866"/>
            <a:ext cx="3914775" cy="1228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01" y="4730235"/>
            <a:ext cx="952500" cy="238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5654" y="2182365"/>
            <a:ext cx="5800725" cy="3543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1204" y="5716878"/>
            <a:ext cx="1266825" cy="266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13607" y="5725665"/>
            <a:ext cx="2933700" cy="342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91503" y="6464591"/>
            <a:ext cx="27241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05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81" y="1821288"/>
            <a:ext cx="1333500" cy="30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97" y="2467109"/>
            <a:ext cx="4572000" cy="1485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81" y="4170205"/>
            <a:ext cx="1562100" cy="247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2484" y="4170205"/>
            <a:ext cx="1390650" cy="247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6611" y="2214696"/>
            <a:ext cx="641032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63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16E61324B0D4888D52FD99CDE35ED" ma:contentTypeVersion="10" ma:contentTypeDescription="Create a new document." ma:contentTypeScope="" ma:versionID="b4e67184abd86ebe85f88cf7b0a7f86b">
  <xsd:schema xmlns:xsd="http://www.w3.org/2001/XMLSchema" xmlns:xs="http://www.w3.org/2001/XMLSchema" xmlns:p="http://schemas.microsoft.com/office/2006/metadata/properties" xmlns:ns2="cb28f4c6-b012-4287-86a5-6321dd8e8a00" xmlns:ns3="2495b634-8949-4cc3-96a8-02057b36cbc3" targetNamespace="http://schemas.microsoft.com/office/2006/metadata/properties" ma:root="true" ma:fieldsID="014c4f38b39a602592dce0c26381c811" ns2:_="" ns3:_="">
    <xsd:import namespace="cb28f4c6-b012-4287-86a5-6321dd8e8a00"/>
    <xsd:import namespace="2495b634-8949-4cc3-96a8-02057b36cbc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8f4c6-b012-4287-86a5-6321dd8e8a0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5b634-8949-4cc3-96a8-02057b36cb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7F59547-6A53-49D9-989D-04B106C619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C1D7A4-CC32-40F3-866E-FFA58B4446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28f4c6-b012-4287-86a5-6321dd8e8a00"/>
    <ds:schemaRef ds:uri="2495b634-8949-4cc3-96a8-02057b36cb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06F163-7BA6-4F10-AB42-0C0896E2793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15</Words>
  <Application>Microsoft Office PowerPoint</Application>
  <PresentationFormat>Widescreen</PresentationFormat>
  <Paragraphs>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Aharoni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Sowmyashree K S</cp:lastModifiedBy>
  <cp:revision>32</cp:revision>
  <dcterms:created xsi:type="dcterms:W3CDTF">2020-08-25T09:49:25Z</dcterms:created>
  <dcterms:modified xsi:type="dcterms:W3CDTF">2024-09-30T09:17:29Z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0x010100A8916E61324B0D4888D52FD99CDE35ED</vt:lpwstr>
  </property>
</Properties>
</file>