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72" r:id="rId7"/>
    <p:sldId id="264" r:id="rId8"/>
    <p:sldId id="274" r:id="rId9"/>
    <p:sldId id="265" r:id="rId10"/>
    <p:sldId id="266" r:id="rId11"/>
    <p:sldId id="267" r:id="rId12"/>
    <p:sldId id="271" r:id="rId13"/>
    <p:sldId id="281" r:id="rId14"/>
    <p:sldId id="282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02894C-0235-4460-B304-F0248E724440}" v="1" dt="2021-02-13T06:36:52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NDAN KUMAR C B" userId="S::chandankumarcb_2ee@atmemys.onmicrosoft.com::6bf1ca4c-06b5-43f8-8fcf-6c77e7a01eee" providerId="AD" clId="Web-{AC02894C-0235-4460-B304-F0248E724440}"/>
    <pc:docChg chg="sldOrd">
      <pc:chgData name="CHANDAN KUMAR C B" userId="S::chandankumarcb_2ee@atmemys.onmicrosoft.com::6bf1ca4c-06b5-43f8-8fcf-6c77e7a01eee" providerId="AD" clId="Web-{AC02894C-0235-4460-B304-F0248E724440}" dt="2021-02-13T06:36:52.091" v="0"/>
      <pc:docMkLst>
        <pc:docMk/>
      </pc:docMkLst>
      <pc:sldChg chg="ord">
        <pc:chgData name="CHANDAN KUMAR C B" userId="S::chandankumarcb_2ee@atmemys.onmicrosoft.com::6bf1ca4c-06b5-43f8-8fcf-6c77e7a01eee" providerId="AD" clId="Web-{AC02894C-0235-4460-B304-F0248E724440}" dt="2021-02-13T06:36:52.091" v="0"/>
        <pc:sldMkLst>
          <pc:docMk/>
          <pc:sldMk cId="736451917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6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56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54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4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0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99624"/>
            <a:ext cx="120031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2993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2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519C73-5402-4EBC-B7DD-B29D4C3F0C3C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31BA1F0-7709-497C-A0BB-726F7D427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78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9660" r="3165" b="11572"/>
          <a:stretch>
            <a:fillRect/>
          </a:stretch>
        </p:blipFill>
        <p:spPr bwMode="auto">
          <a:xfrm>
            <a:off x="300977" y="314215"/>
            <a:ext cx="2674043" cy="97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4800" r="11200" b="6400"/>
          <a:stretch>
            <a:fillRect/>
          </a:stretch>
        </p:blipFill>
        <p:spPr bwMode="auto">
          <a:xfrm>
            <a:off x="10869769" y="228632"/>
            <a:ext cx="1004552" cy="105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1" y="1287887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Department of Electrical and Electronics Engineering</a:t>
            </a:r>
          </a:p>
        </p:txBody>
      </p:sp>
    </p:spTree>
    <p:extLst>
      <p:ext uri="{BB962C8B-B14F-4D97-AF65-F5344CB8AC3E}">
        <p14:creationId xmlns:p14="http://schemas.microsoft.com/office/powerpoint/2010/main" val="966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3" Type="http://schemas.openxmlformats.org/officeDocument/2006/relationships/image" Target="../media/image84.png"/><Relationship Id="rId21" Type="http://schemas.openxmlformats.org/officeDocument/2006/relationships/image" Target="../media/image102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" Type="http://schemas.openxmlformats.org/officeDocument/2006/relationships/image" Target="../media/image83.png"/><Relationship Id="rId16" Type="http://schemas.openxmlformats.org/officeDocument/2006/relationships/image" Target="../media/image97.png"/><Relationship Id="rId20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24" Type="http://schemas.openxmlformats.org/officeDocument/2006/relationships/image" Target="../media/image105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23" Type="http://schemas.openxmlformats.org/officeDocument/2006/relationships/image" Target="../media/image104.png"/><Relationship Id="rId10" Type="http://schemas.openxmlformats.org/officeDocument/2006/relationships/image" Target="../media/image91.png"/><Relationship Id="rId19" Type="http://schemas.openxmlformats.org/officeDocument/2006/relationships/image" Target="../media/image100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Relationship Id="rId22" Type="http://schemas.openxmlformats.org/officeDocument/2006/relationships/image" Target="../media/image10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12" Type="http://schemas.openxmlformats.org/officeDocument/2006/relationships/image" Target="../media/image116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11" Type="http://schemas.openxmlformats.org/officeDocument/2006/relationships/image" Target="../media/image115.png"/><Relationship Id="rId5" Type="http://schemas.openxmlformats.org/officeDocument/2006/relationships/image" Target="../media/image109.png"/><Relationship Id="rId10" Type="http://schemas.openxmlformats.org/officeDocument/2006/relationships/image" Target="../media/image114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11" Type="http://schemas.openxmlformats.org/officeDocument/2006/relationships/image" Target="../media/image126.pn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119.png"/><Relationship Id="rId9" Type="http://schemas.openxmlformats.org/officeDocument/2006/relationships/image" Target="../media/image124.png"/><Relationship Id="rId14" Type="http://schemas.openxmlformats.org/officeDocument/2006/relationships/image" Target="../media/image1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13" Type="http://schemas.openxmlformats.org/officeDocument/2006/relationships/image" Target="../media/image141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12" Type="http://schemas.openxmlformats.org/officeDocument/2006/relationships/image" Target="../media/image140.png"/><Relationship Id="rId2" Type="http://schemas.openxmlformats.org/officeDocument/2006/relationships/image" Target="../media/image130.png"/><Relationship Id="rId16" Type="http://schemas.openxmlformats.org/officeDocument/2006/relationships/image" Target="../media/image1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4.png"/><Relationship Id="rId11" Type="http://schemas.openxmlformats.org/officeDocument/2006/relationships/image" Target="../media/image139.png"/><Relationship Id="rId5" Type="http://schemas.openxmlformats.org/officeDocument/2006/relationships/image" Target="../media/image133.png"/><Relationship Id="rId15" Type="http://schemas.openxmlformats.org/officeDocument/2006/relationships/image" Target="../media/image143.png"/><Relationship Id="rId10" Type="http://schemas.openxmlformats.org/officeDocument/2006/relationships/image" Target="../media/image138.png"/><Relationship Id="rId4" Type="http://schemas.openxmlformats.org/officeDocument/2006/relationships/image" Target="../media/image132.png"/><Relationship Id="rId9" Type="http://schemas.openxmlformats.org/officeDocument/2006/relationships/image" Target="../media/image137.png"/><Relationship Id="rId14" Type="http://schemas.openxmlformats.org/officeDocument/2006/relationships/image" Target="../media/image1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45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12" Type="http://schemas.openxmlformats.org/officeDocument/2006/relationships/image" Target="../media/image4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43.png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Relationship Id="rId1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4407" y="2967335"/>
            <a:ext cx="8577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Power Electronics_18EE53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Module-1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Topic: Power Diodes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Diode Characteristics 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Reverse recovery Characteristics</a:t>
            </a:r>
            <a:endParaRPr lang="en-US" sz="2800" dirty="0"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14313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46" y="1885145"/>
            <a:ext cx="3171825" cy="228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371" y="1928007"/>
            <a:ext cx="4219575" cy="142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946" y="1885145"/>
            <a:ext cx="2314575" cy="22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5058" y="2209263"/>
            <a:ext cx="1828800" cy="53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546" y="2933095"/>
            <a:ext cx="1714500" cy="219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8993" y="3342602"/>
            <a:ext cx="1962150" cy="2762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8993" y="3752109"/>
            <a:ext cx="2628900" cy="276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98993" y="4161616"/>
            <a:ext cx="733425" cy="4286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84805" y="4218766"/>
            <a:ext cx="390525" cy="247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6530" y="4658054"/>
            <a:ext cx="1438275" cy="285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17546" y="5042879"/>
            <a:ext cx="1095375" cy="2571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19358" y="5342917"/>
            <a:ext cx="1714500" cy="2571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17546" y="5746519"/>
            <a:ext cx="1485900" cy="2571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17546" y="6152673"/>
            <a:ext cx="1238250" cy="2762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41358" y="6586523"/>
            <a:ext cx="1190625" cy="2571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205873" y="2904520"/>
            <a:ext cx="1428750" cy="2476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663073" y="3357260"/>
            <a:ext cx="971550" cy="5231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663073" y="4002105"/>
            <a:ext cx="2419350" cy="52387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663073" y="4667579"/>
            <a:ext cx="1914525" cy="2762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148922" y="5186119"/>
            <a:ext cx="1866900" cy="2476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554608" y="5569767"/>
            <a:ext cx="1038225" cy="52387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456532" y="5568729"/>
            <a:ext cx="1400175" cy="48577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856707" y="5707879"/>
            <a:ext cx="8096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34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25" y="1772589"/>
            <a:ext cx="3143250" cy="247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175" y="1782114"/>
            <a:ext cx="4210050" cy="22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925" y="2120721"/>
            <a:ext cx="20288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25" y="3207108"/>
            <a:ext cx="4276725" cy="495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925" y="4004257"/>
            <a:ext cx="32480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3631" y="3188058"/>
            <a:ext cx="2085975" cy="266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6162" y="3666991"/>
            <a:ext cx="2886075" cy="533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0525" y="4450054"/>
            <a:ext cx="1876425" cy="2857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3631" y="4900412"/>
            <a:ext cx="2590800" cy="2952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96162" y="5360295"/>
            <a:ext cx="2543175" cy="657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66056" y="6133832"/>
            <a:ext cx="942975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99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73" y="1868040"/>
            <a:ext cx="3381375" cy="3143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059" y="2478981"/>
            <a:ext cx="3657600" cy="2000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059" y="2975622"/>
            <a:ext cx="3352800" cy="447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5059" y="3719913"/>
            <a:ext cx="3838575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04" y="4326091"/>
            <a:ext cx="3552825" cy="276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04" y="4819310"/>
            <a:ext cx="4229100" cy="685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734" y="5586073"/>
            <a:ext cx="4048125" cy="5143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734" y="6100423"/>
            <a:ext cx="2552700" cy="342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734" y="6553200"/>
            <a:ext cx="211455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83598" y="4819310"/>
            <a:ext cx="114300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5293" y="5228885"/>
            <a:ext cx="3124200" cy="276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5293" y="5653535"/>
            <a:ext cx="2924175" cy="2095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73868" y="6011510"/>
            <a:ext cx="306705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53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11" y="1810018"/>
            <a:ext cx="3209925" cy="533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11" y="2482537"/>
            <a:ext cx="4000500" cy="476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11" y="3097906"/>
            <a:ext cx="2619375" cy="238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398" y="3475150"/>
            <a:ext cx="2514600" cy="25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398" y="3871444"/>
            <a:ext cx="1790700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398" y="4566298"/>
            <a:ext cx="2924175" cy="7905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8113" y="1943368"/>
            <a:ext cx="3724275" cy="26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31889" y="2482537"/>
            <a:ext cx="4276725" cy="457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70235" y="2720662"/>
            <a:ext cx="533400" cy="209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20428" y="3045518"/>
            <a:ext cx="2352675" cy="3333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0428" y="3483066"/>
            <a:ext cx="2409825" cy="285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4715" y="3871444"/>
            <a:ext cx="2324100" cy="266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74763" y="4312145"/>
            <a:ext cx="3857625" cy="7905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96759" y="5102720"/>
            <a:ext cx="2638159" cy="15999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741660" y="6478709"/>
            <a:ext cx="11239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6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757" y="1841745"/>
            <a:ext cx="4238625" cy="2381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465" y="2421295"/>
            <a:ext cx="6873578" cy="256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01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411" y="1938605"/>
            <a:ext cx="1371600" cy="276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255" y="2697322"/>
            <a:ext cx="1447800" cy="22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874" y="3075768"/>
            <a:ext cx="2743200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370" y="3052624"/>
            <a:ext cx="1828800" cy="2366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0874" y="3474608"/>
            <a:ext cx="2352675" cy="2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3549" y="3487958"/>
            <a:ext cx="552450" cy="228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0874" y="3923431"/>
            <a:ext cx="2200275" cy="228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0424" y="4232783"/>
            <a:ext cx="1162050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56938" y="4247070"/>
            <a:ext cx="857250" cy="2762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549" y="4671401"/>
            <a:ext cx="2219325" cy="2476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71495" y="2588654"/>
            <a:ext cx="4721717" cy="16227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4534" y="4211392"/>
            <a:ext cx="2085975" cy="2381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63980" y="4152031"/>
            <a:ext cx="1628775" cy="276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50874" y="5259819"/>
            <a:ext cx="3857625" cy="228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08024" y="5640608"/>
            <a:ext cx="1466850" cy="2095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56804" y="4526394"/>
            <a:ext cx="4314825" cy="19240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267834" y="6527321"/>
            <a:ext cx="2533650" cy="2095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50874" y="6032281"/>
            <a:ext cx="39814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3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38" y="1825512"/>
            <a:ext cx="4781550" cy="219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275" y="1646081"/>
            <a:ext cx="3537733" cy="4898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113" y="2573293"/>
            <a:ext cx="1885950" cy="1247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327" y="6544481"/>
            <a:ext cx="3714750" cy="190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989" y="3735343"/>
            <a:ext cx="828675" cy="171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3415" y="3754393"/>
            <a:ext cx="476250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784" y="1808409"/>
            <a:ext cx="2876550" cy="30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40" y="2245753"/>
            <a:ext cx="3924300" cy="228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540" y="2244700"/>
            <a:ext cx="4590714" cy="27523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140" y="2680348"/>
            <a:ext cx="3200400" cy="266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140" y="3153043"/>
            <a:ext cx="1181100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1240" y="3153043"/>
            <a:ext cx="2000250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61240" y="3654313"/>
            <a:ext cx="1762125" cy="371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9726" y="4158823"/>
            <a:ext cx="3990975" cy="23431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83247" y="5125811"/>
            <a:ext cx="3286125" cy="5619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8673" y="5816594"/>
            <a:ext cx="1285875" cy="5619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8330" y="5687786"/>
            <a:ext cx="4067175" cy="103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5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953" y="1768296"/>
            <a:ext cx="6162675" cy="1466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076" y="3761972"/>
            <a:ext cx="2638425" cy="647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727" y="4730436"/>
            <a:ext cx="3667125" cy="695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6157" y="5849556"/>
            <a:ext cx="319087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6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37" y="1850399"/>
            <a:ext cx="3352800" cy="323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689" y="1818066"/>
            <a:ext cx="3457575" cy="2190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3596" y="4319216"/>
            <a:ext cx="3371850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9681" y="4033466"/>
            <a:ext cx="2066925" cy="285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4951" y="6523987"/>
            <a:ext cx="2200275" cy="295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637" y="2527679"/>
            <a:ext cx="2847975" cy="257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5163" y="2517616"/>
            <a:ext cx="3895725" cy="257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9844" y="2774791"/>
            <a:ext cx="3952875" cy="476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19812" y="3498153"/>
            <a:ext cx="1314450" cy="371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5094" y="4116740"/>
            <a:ext cx="3857625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5899" y="4668652"/>
            <a:ext cx="427672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2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216" y="1865424"/>
            <a:ext cx="4352925" cy="628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903" y="2731998"/>
            <a:ext cx="1628775" cy="466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216" y="3436647"/>
            <a:ext cx="4371975" cy="1800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9803" y="5474796"/>
            <a:ext cx="1295400" cy="542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8931" y="1893999"/>
            <a:ext cx="1095375" cy="285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4306" y="1893999"/>
            <a:ext cx="485775" cy="2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8031" y="2227374"/>
            <a:ext cx="1162050" cy="53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6266" y="2965360"/>
            <a:ext cx="1352550" cy="219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70868" y="3455696"/>
            <a:ext cx="1476375" cy="5143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99368" y="4334747"/>
            <a:ext cx="2047875" cy="247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45446" y="4338905"/>
            <a:ext cx="590550" cy="30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45271" y="4863183"/>
            <a:ext cx="140017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1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877" y="1887089"/>
            <a:ext cx="4305300" cy="276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877" y="2423240"/>
            <a:ext cx="1514475" cy="285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352" y="2423240"/>
            <a:ext cx="819150" cy="390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4490" y="2968916"/>
            <a:ext cx="158115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0608" y="4219442"/>
            <a:ext cx="2409825" cy="1047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526" y="5527988"/>
            <a:ext cx="1781175" cy="257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1797" y="5547038"/>
            <a:ext cx="285750" cy="238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7497" y="5567098"/>
            <a:ext cx="4238625" cy="219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9526" y="5806094"/>
            <a:ext cx="4267200" cy="419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12689" y="1818066"/>
            <a:ext cx="3457575" cy="21907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03596" y="4319216"/>
            <a:ext cx="3371850" cy="2143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49681" y="4033466"/>
            <a:ext cx="2066925" cy="285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14951" y="6523987"/>
            <a:ext cx="22002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4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15" y="1768699"/>
            <a:ext cx="6067425" cy="1981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515" y="4138612"/>
            <a:ext cx="1190625" cy="409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022" y="4100511"/>
            <a:ext cx="1800225" cy="485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027" y="5081788"/>
            <a:ext cx="2562225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2577" y="5986864"/>
            <a:ext cx="3181350" cy="476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1353" y="6044014"/>
            <a:ext cx="1095375" cy="361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44684" y="5081788"/>
            <a:ext cx="2286000" cy="600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31717" y="5863039"/>
            <a:ext cx="2514600" cy="6000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39487" y="5967814"/>
            <a:ext cx="885825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85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916E61324B0D4888D52FD99CDE35ED" ma:contentTypeVersion="10" ma:contentTypeDescription="Create a new document." ma:contentTypeScope="" ma:versionID="b4e67184abd86ebe85f88cf7b0a7f86b">
  <xsd:schema xmlns:xsd="http://www.w3.org/2001/XMLSchema" xmlns:xs="http://www.w3.org/2001/XMLSchema" xmlns:p="http://schemas.microsoft.com/office/2006/metadata/properties" xmlns:ns2="cb28f4c6-b012-4287-86a5-6321dd8e8a00" xmlns:ns3="2495b634-8949-4cc3-96a8-02057b36cbc3" targetNamespace="http://schemas.microsoft.com/office/2006/metadata/properties" ma:root="true" ma:fieldsID="014c4f38b39a602592dce0c26381c811" ns2:_="" ns3:_="">
    <xsd:import namespace="cb28f4c6-b012-4287-86a5-6321dd8e8a00"/>
    <xsd:import namespace="2495b634-8949-4cc3-96a8-02057b36cbc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28f4c6-b012-4287-86a5-6321dd8e8a0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95b634-8949-4cc3-96a8-02057b36cb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46585C-327A-448B-A8CE-522DA26FFB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6ABBAB-F148-43B2-933C-0CEAEA3073D5}"/>
</file>

<file path=customXml/itemProps3.xml><?xml version="1.0" encoding="utf-8"?>
<ds:datastoreItem xmlns:ds="http://schemas.openxmlformats.org/officeDocument/2006/customXml" ds:itemID="{FD7D7A15-4295-4F4B-B2EC-36EFD985946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13</Words>
  <Application>Microsoft Office PowerPoint</Application>
  <PresentationFormat>Widescreen</PresentationFormat>
  <Paragraphs>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36</cp:revision>
  <dcterms:created xsi:type="dcterms:W3CDTF">2020-08-25T09:49:25Z</dcterms:created>
  <dcterms:modified xsi:type="dcterms:W3CDTF">2021-02-13T06:36:52Z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0x010100A8916E61324B0D4888D52FD99CDE35ED</vt:lpwstr>
  </property>
</Properties>
</file>