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416" r:id="rId5"/>
    <p:sldId id="417" r:id="rId6"/>
    <p:sldId id="418" r:id="rId7"/>
    <p:sldId id="419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29" r:id="rId18"/>
    <p:sldId id="430" r:id="rId19"/>
    <p:sldId id="431" r:id="rId20"/>
    <p:sldId id="432" r:id="rId21"/>
    <p:sldId id="433" r:id="rId22"/>
    <p:sldId id="434" r:id="rId23"/>
    <p:sldId id="435" r:id="rId24"/>
    <p:sldId id="436" r:id="rId25"/>
    <p:sldId id="437" r:id="rId26"/>
    <p:sldId id="438" r:id="rId27"/>
    <p:sldId id="439" r:id="rId28"/>
    <p:sldId id="440" r:id="rId29"/>
    <p:sldId id="441" r:id="rId30"/>
    <p:sldId id="442" r:id="rId31"/>
    <p:sldId id="443" r:id="rId32"/>
    <p:sldId id="444" r:id="rId33"/>
    <p:sldId id="445" r:id="rId34"/>
    <p:sldId id="446" r:id="rId35"/>
    <p:sldId id="447" r:id="rId36"/>
    <p:sldId id="448" r:id="rId37"/>
    <p:sldId id="449" r:id="rId38"/>
    <p:sldId id="450" r:id="rId39"/>
    <p:sldId id="451" r:id="rId40"/>
    <p:sldId id="452" r:id="rId41"/>
    <p:sldId id="453" r:id="rId42"/>
    <p:sldId id="454" r:id="rId43"/>
    <p:sldId id="455" r:id="rId44"/>
    <p:sldId id="456" r:id="rId45"/>
    <p:sldId id="457" r:id="rId46"/>
    <p:sldId id="458" r:id="rId47"/>
    <p:sldId id="459" r:id="rId48"/>
    <p:sldId id="460" r:id="rId49"/>
    <p:sldId id="461" r:id="rId50"/>
    <p:sldId id="575" r:id="rId51"/>
    <p:sldId id="462" r:id="rId52"/>
    <p:sldId id="463" r:id="rId53"/>
    <p:sldId id="464" r:id="rId54"/>
    <p:sldId id="465" r:id="rId55"/>
    <p:sldId id="466" r:id="rId56"/>
    <p:sldId id="467" r:id="rId57"/>
    <p:sldId id="468" r:id="rId58"/>
    <p:sldId id="469" r:id="rId59"/>
    <p:sldId id="470" r:id="rId60"/>
    <p:sldId id="471" r:id="rId61"/>
    <p:sldId id="472" r:id="rId62"/>
    <p:sldId id="473" r:id="rId63"/>
    <p:sldId id="474" r:id="rId64"/>
    <p:sldId id="475" r:id="rId65"/>
    <p:sldId id="476" r:id="rId66"/>
    <p:sldId id="477" r:id="rId67"/>
    <p:sldId id="478" r:id="rId68"/>
    <p:sldId id="479" r:id="rId69"/>
    <p:sldId id="480" r:id="rId70"/>
    <p:sldId id="481" r:id="rId71"/>
    <p:sldId id="482" r:id="rId72"/>
    <p:sldId id="483" r:id="rId73"/>
    <p:sldId id="484" r:id="rId74"/>
    <p:sldId id="485" r:id="rId75"/>
    <p:sldId id="486" r:id="rId76"/>
    <p:sldId id="487" r:id="rId77"/>
    <p:sldId id="488" r:id="rId78"/>
    <p:sldId id="489" r:id="rId79"/>
    <p:sldId id="490" r:id="rId80"/>
    <p:sldId id="491" r:id="rId81"/>
    <p:sldId id="492" r:id="rId82"/>
    <p:sldId id="493" r:id="rId83"/>
    <p:sldId id="494" r:id="rId84"/>
    <p:sldId id="495" r:id="rId85"/>
    <p:sldId id="496" r:id="rId86"/>
    <p:sldId id="497" r:id="rId87"/>
    <p:sldId id="498" r:id="rId88"/>
    <p:sldId id="499" r:id="rId89"/>
    <p:sldId id="500" r:id="rId90"/>
    <p:sldId id="501" r:id="rId91"/>
    <p:sldId id="502" r:id="rId92"/>
    <p:sldId id="503" r:id="rId93"/>
    <p:sldId id="504" r:id="rId94"/>
    <p:sldId id="505" r:id="rId95"/>
    <p:sldId id="506" r:id="rId96"/>
    <p:sldId id="507" r:id="rId97"/>
    <p:sldId id="508" r:id="rId98"/>
    <p:sldId id="509" r:id="rId99"/>
    <p:sldId id="512" r:id="rId100"/>
    <p:sldId id="513" r:id="rId101"/>
    <p:sldId id="514" r:id="rId102"/>
    <p:sldId id="515" r:id="rId103"/>
    <p:sldId id="516" r:id="rId104"/>
    <p:sldId id="517" r:id="rId105"/>
    <p:sldId id="518" r:id="rId106"/>
    <p:sldId id="519" r:id="rId107"/>
    <p:sldId id="520" r:id="rId108"/>
    <p:sldId id="521" r:id="rId109"/>
    <p:sldId id="522" r:id="rId110"/>
    <p:sldId id="523" r:id="rId111"/>
    <p:sldId id="524" r:id="rId112"/>
    <p:sldId id="525" r:id="rId113"/>
    <p:sldId id="526" r:id="rId114"/>
    <p:sldId id="527" r:id="rId115"/>
    <p:sldId id="530" r:id="rId116"/>
    <p:sldId id="531" r:id="rId117"/>
    <p:sldId id="532" r:id="rId118"/>
    <p:sldId id="533" r:id="rId119"/>
    <p:sldId id="534" r:id="rId120"/>
    <p:sldId id="535" r:id="rId121"/>
    <p:sldId id="536" r:id="rId122"/>
    <p:sldId id="537" r:id="rId123"/>
    <p:sldId id="538" r:id="rId124"/>
    <p:sldId id="510" r:id="rId125"/>
    <p:sldId id="511" r:id="rId126"/>
    <p:sldId id="528" r:id="rId127"/>
    <p:sldId id="529" r:id="rId128"/>
    <p:sldId id="540" r:id="rId129"/>
    <p:sldId id="541" r:id="rId130"/>
    <p:sldId id="542" r:id="rId131"/>
    <p:sldId id="543" r:id="rId132"/>
    <p:sldId id="544" r:id="rId133"/>
    <p:sldId id="545" r:id="rId134"/>
    <p:sldId id="546" r:id="rId135"/>
    <p:sldId id="547" r:id="rId136"/>
    <p:sldId id="548" r:id="rId137"/>
    <p:sldId id="549" r:id="rId138"/>
    <p:sldId id="550" r:id="rId139"/>
    <p:sldId id="551" r:id="rId140"/>
    <p:sldId id="552" r:id="rId141"/>
    <p:sldId id="553" r:id="rId142"/>
    <p:sldId id="554" r:id="rId143"/>
    <p:sldId id="555" r:id="rId144"/>
    <p:sldId id="539" r:id="rId145"/>
    <p:sldId id="556" r:id="rId146"/>
    <p:sldId id="557" r:id="rId147"/>
    <p:sldId id="558" r:id="rId148"/>
    <p:sldId id="570" r:id="rId149"/>
    <p:sldId id="571" r:id="rId150"/>
    <p:sldId id="567" r:id="rId151"/>
    <p:sldId id="568" r:id="rId152"/>
    <p:sldId id="559" r:id="rId153"/>
    <p:sldId id="560" r:id="rId154"/>
    <p:sldId id="561" r:id="rId155"/>
    <p:sldId id="562" r:id="rId156"/>
    <p:sldId id="563" r:id="rId157"/>
    <p:sldId id="564" r:id="rId158"/>
    <p:sldId id="565" r:id="rId159"/>
    <p:sldId id="569" r:id="rId160"/>
    <p:sldId id="572" r:id="rId161"/>
    <p:sldId id="573" r:id="rId162"/>
    <p:sldId id="574" r:id="rId1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278460-7CD4-4936-B7C2-7F5F2FBFEF41}" v="20" dt="2021-08-20T11:00:04.137"/>
    <p1510:client id="{843F8B59-9AEA-4B26-B69B-A465130F9DF9}" v="1" dt="2021-08-21T08:28:29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91" autoAdjust="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presProps" Target="presProps.xml"/><Relationship Id="rId16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viewProps" Target="viewProp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WZ AHAMED N S" userId="S::fawzahamedns_2ee@atmemys.onmicrosoft.com::9844af46-1e07-4e7e-b822-95c210a886ba" providerId="AD" clId="Web-{77278460-7CD4-4936-B7C2-7F5F2FBFEF41}"/>
    <pc:docChg chg="addSld modSld">
      <pc:chgData name="FAWZ AHAMED N S" userId="S::fawzahamedns_2ee@atmemys.onmicrosoft.com::9844af46-1e07-4e7e-b822-95c210a886ba" providerId="AD" clId="Web-{77278460-7CD4-4936-B7C2-7F5F2FBFEF41}" dt="2021-08-20T11:00:02.980" v="9" actId="20577"/>
      <pc:docMkLst>
        <pc:docMk/>
      </pc:docMkLst>
      <pc:sldChg chg="addSp modSp new">
        <pc:chgData name="FAWZ AHAMED N S" userId="S::fawzahamedns_2ee@atmemys.onmicrosoft.com::9844af46-1e07-4e7e-b822-95c210a886ba" providerId="AD" clId="Web-{77278460-7CD4-4936-B7C2-7F5F2FBFEF41}" dt="2021-08-20T11:00:02.980" v="9" actId="20577"/>
        <pc:sldMkLst>
          <pc:docMk/>
          <pc:sldMk cId="2119532069" sldId="575"/>
        </pc:sldMkLst>
        <pc:spChg chg="add mod">
          <ac:chgData name="FAWZ AHAMED N S" userId="S::fawzahamedns_2ee@atmemys.onmicrosoft.com::9844af46-1e07-4e7e-b822-95c210a886ba" providerId="AD" clId="Web-{77278460-7CD4-4936-B7C2-7F5F2FBFEF41}" dt="2021-08-20T11:00:02.980" v="9" actId="20577"/>
          <ac:spMkLst>
            <pc:docMk/>
            <pc:sldMk cId="2119532069" sldId="575"/>
            <ac:spMk id="2" creationId="{B81E0E9C-F5D6-46DD-8ABB-1D27E1718E5C}"/>
          </ac:spMkLst>
        </pc:spChg>
      </pc:sldChg>
    </pc:docChg>
  </pc:docChgLst>
  <pc:docChgLst>
    <pc:chgData name="FAWZ AHAMED N S" userId="S::fawzahamedns_2ee@atmemys.onmicrosoft.com::9844af46-1e07-4e7e-b822-95c210a886ba" providerId="AD" clId="Web-{843F8B59-9AEA-4B26-B69B-A465130F9DF9}"/>
    <pc:docChg chg="modSld">
      <pc:chgData name="FAWZ AHAMED N S" userId="S::fawzahamedns_2ee@atmemys.onmicrosoft.com::9844af46-1e07-4e7e-b822-95c210a886ba" providerId="AD" clId="Web-{843F8B59-9AEA-4B26-B69B-A465130F9DF9}" dt="2021-08-21T08:28:29.322" v="0" actId="14100"/>
      <pc:docMkLst>
        <pc:docMk/>
      </pc:docMkLst>
      <pc:sldChg chg="modSp">
        <pc:chgData name="FAWZ AHAMED N S" userId="S::fawzahamedns_2ee@atmemys.onmicrosoft.com::9844af46-1e07-4e7e-b822-95c210a886ba" providerId="AD" clId="Web-{843F8B59-9AEA-4B26-B69B-A465130F9DF9}" dt="2021-08-21T08:28:29.322" v="0" actId="14100"/>
        <pc:sldMkLst>
          <pc:docMk/>
          <pc:sldMk cId="832175868" sldId="543"/>
        </pc:sldMkLst>
        <pc:picChg chg="mod">
          <ac:chgData name="FAWZ AHAMED N S" userId="S::fawzahamedns_2ee@atmemys.onmicrosoft.com::9844af46-1e07-4e7e-b822-95c210a886ba" providerId="AD" clId="Web-{843F8B59-9AEA-4B26-B69B-A465130F9DF9}" dt="2021-08-21T08:28:29.322" v="0" actId="14100"/>
          <ac:picMkLst>
            <pc:docMk/>
            <pc:sldMk cId="832175868" sldId="543"/>
            <ac:picMk id="13" creationId="{00000000-0000-0000-0000-000000000000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28.34025" units="1/cm"/>
          <inkml:channelProperty channel="Y" name="resolution" value="28.33948" units="1/cm"/>
          <inkml:channelProperty channel="T" name="resolution" value="1" units="1/dev"/>
        </inkml:channelProperties>
      </inkml:inkSource>
      <inkml:timestamp xml:id="ts0" timeString="2020-12-22T18:37:58.9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15825 6524 0,'0'0'109,"100"0"-109,24 0 16,148 0-16,76 0 16,-26 0-16,25 0 15,-49-25-15,25 25 16,-125-25-16,-99 25 15,-49-25-15,-50 25 16,0 0 62,-25 0-62,-74 0-1</inkml:trace>
  <inkml:trace contextRef="#ctx0" brushRef="#br0" timeOffset="1152.06">16545 6796 0,'0'0'0,"25"0"16,-1 0-1,26 0 1,24 0-16,1 0 15,24 0-15,75 25 16,-1-25-16,1 25 16,-25 0-1,0 0-15,-75-25 0,-49 25 16,0-25-1</inkml:trace>
  <inkml:trace contextRef="#ctx0" brushRef="#br0" timeOffset="5338.3">20117 8384 0,'0'0'110,"99"0"-110,99 25 15,50 0-15,25-25 16,25 24-16,49-24 15,0 25-15,75-25 16,25 25-16,-75-25 16,-124 0-16,0 0 15,-100 0 1,-73 0-16,-25 0 15,-26 0-15,-24 0 16,0 0 202,-24-25-218</inkml:trace>
  <inkml:trace contextRef="#ctx0" brushRef="#br0" timeOffset="6199.35">23788 8409 0,'0'0'78,"24"0"-62,1 0-16,25 25 16,-50-25-16,25 0 15,0 0-15,-1 24 16,-24 1-16,25-25 15,-25 0 126,0 25-141,0 0 15,0 0-15,-25 24 16,-24-24-16,24 25 16,0-26-16,25 1 15,-25-25 1,25 25 109,0-25-63</inkml:trace>
  <inkml:trace contextRef="#ctx0" brushRef="#br0" timeOffset="6751.38">24557 8409 0,'0'0'78,"24"0"-78,-24 25 16,0-25-16,0 49 16,0-49-1,0 25 1,0-25-1,0 25 1,0 0-16</inkml:trace>
  <inkml:trace contextRef="#ctx0" brushRef="#br0" timeOffset="7825.44">24160 8111 0,'0'0'15,"-25"50"-15,25-50 16,0 49-16,-50 1 15,50-50-15,-24 50 16,24-26-16,0 26 16,0 0-16,0-26 15,0 26-15,0 24 16,0-24-16,24-25 15,1 24-15,-25-24 16,25 0-16,-25 0 16,25 0-16,0-1 15,-1 1 1,1-25-16,25 25 15,-25 0-15,-1-25 16,1 0-16,0 0 16,0 0-16,0 0 15,-1 0-15,26 0 16,0 0-16,-1 0 15,-24 0-15,0-25 16,24 0-16,-24-24 16,0-1-16,-25 25 15,25-24-15,-25-1 16,25 0-16,-25 26 15,0-1-15,0 0 16,0 0-16,0-24 16,0 24-16,0 0 15,-50 0-15,50 0 16,-25-24-16,0 24 15,1 0-15,-1 0 16,0 1-16,25 24 16,-25 0-16,0 0 15,1-25 1,24 25-16,-50-25 15,0 25-15,26-25 16,-51 25-16,75 0 16,-25 0-16,-49 0 15,49 0-15,25 0 16,-25 0-16,1 0 15,24 25-15,-50 0 16,25-25-16,0 25 16,1-1-16,24-24 15,-25 0-15,0 0 31</inkml:trace>
  <inkml:trace contextRef="#ctx0" brushRef="#br0" timeOffset="16312.93">29071 7293 0,'149'124'0,"-50"0"15,-24 0-15,-51 49 16,1-24-16,-25 50 15,-25 49-15,-99-50 16,25 124-16,-75-49 16,26 50-16,48-50 15,-73 24-15,49-49 16,49 0-1,26-49-15,24-1 16,25-49-16,0-50 16,0-24-16,50 49 15,-26 0-15,51-25 16,24 25-16,25-25 15,-25 0-15,25-24 16,-74-50-16,-25-25 16,49 24-16,-49-24 15,-25 0-15,50 0 16,-1-24-16,1-26 15,-25 0-15,24 1 16,-49 24-16,0 0 16,0 0-1,0 1-15,0 24 0,0 0 16,-49 0-1,-26 0 1,1 24 0,-26 51-16,1 49 0,0 50 15,49 98-15,1-48 16,24 48-1,25 51-15,25 74 16,148 24-16,-24 125 16,50-75-16,-26 26 15,26-125-15,-75-50 16,-50 1-16,-49-26 15,-25 1-15,-50 24 16,-74-24-16,25-50 16,-50-25-16,1-24 15,24-75-15,-1-25 16,1-49-16,75-1 15,-1-24-15,25-25 16,1 25-16,24-25 78,0-25-62,-50 0-16,50-49 15,0 49-15,0-25 16,0 26-1,0-76-15,0 51 16,0-26-16</inkml:trace>
  <inkml:trace contextRef="#ctx0" brushRef="#br0" timeOffset="17175.98">30088 9723 0,'25'0'16,"74"25"0,25 50-16,0-1 15,-25 25-15,25-24 16,-24-1-16,24 25 15,0 25-15,-25-24 16,-25-1-16,1-50 16,-75 1-16,25-50 15,-1 0-15,-24 25 16,0-50 15</inkml:trace>
  <inkml:trace contextRef="#ctx0" brushRef="#br0" timeOffset="17660">30807 9723 0,'0'0'31,"0"75"-31,-24-1 15,-1 25-15,0 50 16,0-25-16,0-24 16,1-51-16,-1 1 15,25-1-15,0-24 16,0 0-16,0 25 15,-25-50-15,25 49 16,-25-49 0,25 25-16,0-25 15,0 25 1,0-25 15,0-50-15,-25-24-16</inkml:trace>
  <inkml:trace contextRef="#ctx0" brushRef="#br0" timeOffset="19209.09">30237 10368 0,'0'0'62,"0"0"-62,25 0 16,24 0-16,1 0 15,24 0-15,1-24 16,74 24-16,-1-25 15,-48 0 1,73 25-16,-49-25 0,-74 0 16,-25 25-16,0 0 15</inkml:trace>
  <inkml:trace contextRef="#ctx0" brushRef="#br0" timeOffset="20233.14">30683 9723 0,'0'0'31,"0"25"-15,0 25-16,0-1 16,0 26-16,25-26 15,-25 51-15,25-51 16,-25 51-1,0-26-15,0 0 0,0-24 16,25 0-16,-25-1 16,0 1-16,0-1 15,0-24-15,0 0 16,0-25-1,25 25-15,-25-25 0,0 25 16,0-1 0</inkml:trace>
  <inkml:trace contextRef="#ctx0" brushRef="#br0" timeOffset="21200.21">31725 9525 0,'25'0'15,"0"0"1,0 0-16,24 50 16,1-26-16,24 51 15,1-26-15,24 26 16,-50-26-16,1 1 15,-25-25-15,0 0 16,0-1-16,-1-24 16,-24 25-16</inkml:trace>
  <inkml:trace contextRef="#ctx0" brushRef="#br0" timeOffset="21889.25">32023 9475 0,'0'25'93,"0"25"-77,0-1-16,0 26 15,0-1-15,0 1 16,-25 24-16,25-25 16,-25 1-16,0-26 15,25 1-15,0-25 16,0 0-16,0-25 15,0 24-15,-24-24 78,24 0-15</inkml:trace>
  <inkml:trace contextRef="#ctx0" brushRef="#br0" timeOffset="22560.29">31800 9451 0,'24'0'94,"-24"0"-94,25 0 15,0 24-15,0 1 16,-25 0-16,25 0 16,-1 0-16,1 24 15,0 1-15,0-25 16,0-1-16,-1 51 15,-24-26-15,25 1 16,0 0-16,0 24 16,-25-24-16,25-25 15,-25-1 1,0-24-16</inkml:trace>
  <inkml:trace contextRef="#ctx0" brushRef="#br0" timeOffset="23137.32">31874 9996 0,'0'-25'15,"0"1"1,0 24 0,25-25-16,0 25 15,24-25-15,-24-25 16,25 1-16,24 24 15,25-49-15,25-1 16,-74 26-16,49-26 16,-74 26-16,0 24 15,0 25-15</inkml:trace>
  <inkml:trace contextRef="#ctx0" brushRef="#br0" timeOffset="63408.62">16173 11485 0,'-25'-25'62,"25"25"-46,-25-50-16,25 50 16,-50-49-16,50-1 15,-24 25 1,-1 0-16,0-49 0,25 49 15,-25 0-15,0-24 16,25 49-16,-24-25 16,24 0-1,-50 25-15,50 0 31,-25 0-15,-24-25 0,49 25-16,-25 0 31,0 0-31,25-25 31,-50 25-15,26 0-16,-1 0 15,0 0-15,0 0 16,25 0-16,-74 0 31,49 0-31,0 0 0,0 0 16,1 0-16,-1 0 15,25 25 1,-25-25-1,0 0-15,0 25 16,-24-25 0,49 25-1,0-25 16,-25 0-31,25 25 16,0-25-16,0 24 16,-25-24-16,25 25 15,-25-25-15,0 0 16,1 25-16,24-25 15,-25 25-15,25-25 16,0 25 0</inkml:trace>
  <inkml:trace contextRef="#ctx0" brushRef="#br0" timeOffset="64559.68">15106 11088 0,'0'0'47,"0"0"-47,0 0 15,0 49-15,0-49 16,0 25-16,0-25 16,0 25-16,0 0 15,0-25-15,0 25 16,0-1-1,0 1 1,0-25-16,0 25 16,-25-25-1,25 0-15,0 25 78,0-25-15,0 0-48,25 0 1,-25 0-16,25 0 15,24 0-15,-24 0 16,0 0-16,0 0 16,0 0-1,-25 0-15,24 0 47,1 0 15,-25 0-46,25 0-16</inkml:trace>
  <inkml:trace contextRef="#ctx0" brushRef="#br0" timeOffset="82471.7">22423 10393 0,'0'25'93,"0"0"-77,0 24-16,0 51 16,0 48-1,0-24-15,0 50 0,0 49 16,0-74-16,0 0 15,0-50 1,0 0-16,0-49 16,0-50-16,0 25 15,-49-25 94,-1 0-109,1 0 16,-26 0-16,1-50 16,-25-24-16,24 24 15,1 1-15,24 24 16,1-25-16,24 25 15,0-24-15,0-1 16,-25 1-16,50-1 16,0 25-16,-24 0 15,24 1 1,0-1-16,-25 0 15,25 25-15,0-25 16</inkml:trace>
  <inkml:trace contextRef="#ctx0" brushRef="#br0" timeOffset="83495.77">22473 10418 0,'0'0'78,"74"0"-78,26 0 16,-1-25-16,75 0 16,-75 1-16,-50-1 15,100-25-15,-74 50 16,-51-25-1,26 1-15,-50 24 0,-25 0 188</inkml:trace>
  <inkml:trace contextRef="#ctx0" brushRef="#br0" timeOffset="84913.85">22746 10716 0,'25'0'31,"-25"0"-15,49 0-16,-24 49 15,25 1-15,24 24 16,-49-24-16,0-25 15,0 49-15,-25-49 16,24 0-16,1-1 16,-25-24-1,0 0 48,0 0-32,0 0-31,25-74 15,-25 24-15,25 1 16,0-26-16,-25 1 16,49-50-1,1 0-15,-25 50 0,24-1 16,-49 26-16,25-1 15,-25 50 32,0 0 0,0 0-31,0 25-16</inkml:trace>
  <inkml:trace contextRef="#ctx0" brushRef="#br0" timeOffset="85969.9">23416 10988 0,'0'0'31,"0"25"-15,-25-25-16,0 25 15,0-25-15,25 25 16,-49 0-16,49-25 16,0 24-16,0-24 15,0 25 48,24 0-48,1-25-15,-25 0 16,50 0-16,-50 25 15,25-25-15,-1 0 16,-24 25 15,0 0-15,0-25-1,0 24-15,0-24 16,0 50-16,0-50 16,-24 25-16,-1 0 15,-25-1 1,1 1-16,-1-25 0,25 0 15,-49 0-15,74 0 16,0 0 109,0 0-125,0 0 15,25-25-15</inkml:trace>
  <inkml:trace contextRef="#ctx0" brushRef="#br0" timeOffset="86928.97">24036 10145 0,'25'25'0,"-25"25"15,24-1-15,-24-24 16,0 25-16,-49 24 15,24-24-15,-74 24 16,49-49-16,25 0 16,-49-1-16,74 1 15,49-50 63,26 1-78,49-26 16,0 0-16,124 1 15,25-50-15,-50 49 16,-74 0-16,-50 1 16,25 24-1,-74-25-15,-50 50 16,0 0 93,-25 0-109,25 0 16</inkml:trace>
  <inkml:trace contextRef="#ctx0" brushRef="#br0" timeOffset="88026.03">24110 10145 0,'-25'0'94,"1"0"-94,-26 25 15,0 0-15,26-25 16,-76 49 0,26-24-16,-1-25 15,51 50-15,-26-50 16,50 25-16,0-25 15</inkml:trace>
  <inkml:trace contextRef="#ctx0" brushRef="#br0" timeOffset="88549.06">24011 9872 0,'0'0'16,"25"25"-16,-25 25 16,25 49-16,-1 0 15,-24 50-15,25-25 16,0 50-1,-25-26-15,25 1 0,0-50 16,-25-24 0,0-26-16,0-49 15,0 25-15,0-25 78,0-25-78,0-24 16,0 24-16,0-25 15,0 50-15</inkml:trace>
  <inkml:trace contextRef="#ctx0" brushRef="#br0" timeOffset="89304.1">23019 10170 0,'0'0'15,"0"50"-15,-99 49 16,-1 25-16,-73 49 15,-1 51-15,25-51 16,-24 1-16,73-50 16,1 0-16,50-50 15,24 26-15,-25-76 16,50 51-16,0-75 15,0 25-15,0-50 141</inkml:trace>
  <inkml:trace contextRef="#ctx0" brushRef="#br0" timeOffset="90816.19">24829 12626 0,'0'24'62,"0"26"-46,50-25-16,-25 74 15,25-25-15,-26-24 16,1 24-16,25-24 16,-25-25-16,-25 0 15,0-25-15,24 0 78,-24 0-78,25 0 16,0-50-16,0-24 15,0-1-15,-1 26 16,-24-51 0,0 51-16,0-26 15,0-24-15,25 50 16,0-1-16,-25 25 15,0 0-15,0 25 63,0 0 46</inkml:trace>
  <inkml:trace contextRef="#ctx0" brushRef="#br0" timeOffset="92328.28">25499 12874 0,'0'0'93,"-25"24"-77,25-24 0,-24 25-16,-1-25 15,25 25-15,0 0 0,-25-25 16,25 0-16,0 25 31,0-25-15,0 24 15,0 1-31,0-25 15,0 25 1,0-25 0,0 25 30,50-25-30,-50 0-16,24 0 16,1 25-16,0-25 15,0 0-15,0 0 78,-25 0 16,0 24-79,0-24-15,0 25 16,-25-25-16,25 25 16,0 0-16,-25 0 15,25-25 1,-25 0-16,25 0 15,-49 0 1,49 25-16,-25-25 16,0 0 46,25 0 188,0 0-235</inkml:trace>
  <inkml:trace contextRef="#ctx0" brushRef="#br0" timeOffset="97547.57">25971 11857 0,'0'0'31,"0"49"-15,0 50-16,24 50 15,-24 0-15,25 74 16,-25-24-1,0 49-15,0-50 0,0-74 16,0 25-16,0-50 16,25-24-16,-25-1 15,25 1-15,-25-51 16,0 1-16,0-25 15,-25 0 48,25 0-48,-25 0 1,0 0-16,1-25 16,24 25-16,-25 0 15,0 0-15,25-24 16,-25-1-16,-25 0 15,26 0-15,-26-24 16,25 24-16,0-50 16,-24 26-16</inkml:trace>
  <inkml:trace contextRef="#ctx0" brushRef="#br0" timeOffset="98511.63">26070 11708 0,'25'0'62,"-25"0"-46,24 0-16,26 0 16,0 0-16,-1 0 15,26 0-15,73-25 16,-48 0-16,24-24 15,-75 24-15,26 0 16,-75 25-16,24-25 16,-24 25-16,0 0 31,25 0-16,0-25 1,-25 25 0,25 0 15,-25-24 16</inkml:trace>
  <inkml:trace contextRef="#ctx0" brushRef="#br0" timeOffset="99258.67">26640 11906 0,'0'0'16,"0"50"-16,0-1 15,25 1-15,0 24 16,-25 1-16,25-1 16,-1 50-16,1-24 15,0-1-15,0 0 16,-25-25-16,0 1 15,25-1-15,-25-24 16,0-1-16,0-24 16,24-25-1,-24 25-15,-24-50 47,24 0-31</inkml:trace>
  <inkml:trace contextRef="#ctx0" brushRef="#br0" timeOffset="100475.74">26987 12005 0,'0'25'0,"0"0"16,0 25-16,0-1 16,0 1-16,0 24 15,-24-49-15,24 0 16,0-25 155,0 0-155,0 0 0,0 0-1,24 0 16,-24 0-31,25 0 16,25 0-16,-50 0 16,25 0-16,-25 0 15,0 0 63,0 0-78,0 0 16,0 25-16,0-25 15,0 49-15,-25-49 32,0 25-32,25 0 0,-50-25 15,26 25 1,-1-25-16,0 0 15,25 0 1,-25 0 78,0 0-94,25 0 15</inkml:trace>
  <inkml:trace contextRef="#ctx0" brushRef="#br0" timeOffset="101528.8">26938 12030 0,'0'0'140,"-25"0"-140,-25 0 16,1 0 0,-1 25-16,25-25 15,-24 0-15,24 0 16,0 0-16,0 0 15,1 0-15,-1 0 16,-25 25-16,50-25 16,-25 0-16,25 0 15,0 0 32,0 25 0,-24-25-32</inkml:trace>
  <inkml:trace contextRef="#ctx0" brushRef="#br0" timeOffset="102305.85">27558 11931 0,'0'25'15,"0"24"1,-50 1-16,26 24 15,-26 51-15,0 23 16,-24 26-16,-25 0 16,0 49-16,24-74 15,25 24-15,1-49 16,24-49-1,-25-1-15,26-24 16,24-25-16,0 49 16,-25-74-1,25 0 126,0-25-141</inkml:trace>
  <inkml:trace contextRef="#ctx0" brushRef="#br0" timeOffset="103497.9">27484 12948 0,'0'0'16,"0"25"0,0 24-16,0 51 15,0-26-15,0 1 16,-25-1-1,0-49-15,25 0 16,0-1-16,0-24 78,0-24-62,0-1-16,0 0 15,0-25-15,0 1 16</inkml:trace>
  <inkml:trace contextRef="#ctx0" brushRef="#br0" timeOffset="103927.93">27434 12998 0,'0'0'15,"50"0"-15,-50 24 16,49-24-16,1 50 16,-1-25-1,-24 24-15,50-24 16,-51 25-16,26-50 15,-50 50-15,25-50 16,-25 24 0,0-24 108,0 0-108,0 0-16</inkml:trace>
  <inkml:trace contextRef="#ctx0" brushRef="#br0" timeOffset="104503.97">27260 12998 0,'25'-25'0,"0"0"15,49 0 1,-24-24-16,24 24 0,-24 0 15,-25 0 1,0 25-16,-1 0 16,-24-25-1,0 25 48</inkml:trace>
  <inkml:trace contextRef="#ctx0" brushRef="#br0" timeOffset="123969.09">27930 16197 0,'0'0'46,"25"25"-46,0 0 16,-1 25-16,1-26 16,0 26-16,0-25 15,-25 0 1,25 24-16,-25-49 0,0 25 31,0-25 31,25 0-30,24-49-32,-49-26 15,50-24-15,24-50 16,1-25-16,-26 75 15,26-25-15,-1 25 16,-24 49 0,-26 26-16,1-26 0,0 50 15</inkml:trace>
  <inkml:trace contextRef="#ctx0" brushRef="#br0" timeOffset="154368.81">5755 5755 0,'0'-25'47,"-25"25"-32,-25-50-15,50 50 16,-49-25-16,-26 1 16,1-26-16,-1 50 15,1-50-15,-25 50 16,24-24-16,-24-1 15,25 25-15,-25 0 16,-26 0-16,76 0 16,-1 0-16,-24 0 15,-1 0-15,26 0 16,-26 25-16,1-1 15,24-24-15,1 25 16,49 0-16,-25-25 16,0 25-1,25 0 1,-25-25-1,25 24-15,0 1 16,0 0 0,0 0-16,0 0 15,0-1-15,0 26 16,0-25-16,0 25 15,0-1-15,0 1 16,25-25-16,-25 24 16,25-24-16,0 0 15,0 24-15,-25-24 16,49 0-16,-24 0 15,25-25-15,-1 25 16,-24 24-16,49-49 16,-74 0-16,50 25 15,-50-25 1,25 0-1,24 0-15,1 0 16,0 0-16,24-25 16,50 0-16,0 25 15,0 0-15,-25-24 16,50-1-1,-74 25-15,-75-25 16,49 25-16,-49 0 31,0 0-31,25-50 16,0 50-16,0-49 15,-1-1-15,26 1 16,-25-1-16,-25-24 16,0 49-16,0 0 15,25-25-15,-25 50 16,0-25-16,0-24 15,0 24-15,0-25 16,0 26-16,-25 24 16,25-50-1,-25 50-15,-25-25 0,26 0 16,-26 1-16,25-1 15,0 25-15,-49-25 16,0 25-16,24 0 16,0 0-16,-24 0 15,0 25-15,24 0 16,0-25-1,26 49-15,-1-49 16,0 0-16</inkml:trace>
  <inkml:trace contextRef="#ctx0" brushRef="#br0" timeOffset="172271.84">15999 12477 0,'25'0'94,"24"0"-94,51 0 15,-26 0-15,224 0 16,-199 0 0,-49 0-16,-26 0 15,-24-25 1</inkml:trace>
  <inkml:trace contextRef="#ctx0" brushRef="#br0" timeOffset="173104.9">16197 12601 0,'0'0'109,"25"0"-109,50 0 15,-75 0-15,49 0 16,-24 0-16,0 0 16,0 0-16,0 0 15,-25 0-15,24 0 16</inkml:trace>
  <inkml:trace contextRef="#ctx0" brushRef="#br0" timeOffset="179759.28">18777 14089 0,'0'50'0,"0"24"16,0 0-16,0-24 16,0 25-16,-25-26 15,1-24-15,24 0 16,0-25 124</inkml:trace>
  <inkml:trace contextRef="#ctx0" brushRef="#br0" timeOffset="180875.34">15677 14635 0,'0'25'31,"0"-25"-15,0 24-16,0 26 15,0-25-15,0 74 16,0 0-16,0 75 16,0 24-16,0 26 15,0-26-15,0-74 16,0-50-16,0-24 15,0-50 1,0 0 78,0 0-94,0 0 15,0-25-15,0 0 16,24-24-16,1 24 15</inkml:trace>
  <inkml:trace contextRef="#ctx0" brushRef="#br0" timeOffset="185041.58">14337 15726 0,'0'0'15,"0"25"-15,25-25 16,-25 50-16,0-50 16,25 49-16,-25-24 15,25 0-15,-1 24 16,1 26-16,-25-50 15,25-25-15,-25 0 16,0 0 62,0-75-78,0 1 16,0-1-16,0-24 15,0 25-15,0-25 16,0-25-16,0 49 15,-25 25-15,25 26 16,0-1-16,0 0 16,25 25 155,25 0-171,24 0 16,100 0-16,24 0 15,-74 0-15,0 0 16,-124 0-16,25 0 16,-25 0 124,-25 0-124</inkml:trace>
  <inkml:trace contextRef="#ctx0" brushRef="#br0" timeOffset="186756.68">16942 15007 0,'0'0'31,"0"25"-15,0-25-16,24 49 16,1 1-1,-25-25-15,25-1 16,-25 26-16,0-50 15,25 50-15,-25-50 16,0 0 0,0 0 30,0-25-30,0-50-16,0 51 16,0-26-16,0 0 15,0 1-15,0-26 16,-25 26-16,25-1 15,-25-24 1,25 49-16,-25 0 0,25-49 16,0 49-16,0 0 15,0 0-15,0 1 16,0-1-16,0 25 15,0-25 17,0 25 92,0 0-92,25 0-32,50-25 15,73 25-15,-48 0 16,-26 0-16,0-25 15,-49 1-15,0 24 16</inkml:trace>
  <inkml:trace contextRef="#ctx0" brushRef="#br0" timeOffset="194146.1">28253 17140 0,'-50'0'218,"50"0"-218,-50-25 16,26-24-16,-26 49 15,0-50-15,1 25 16,-1 0-16,25 25 15,25-24-15,-25 24 16,1 0-16,24 0 16,-25-25-16,0 25 15,0 0-15,0 0 16,1-25-16,-26 25 15,25 0-15,-49-25 16,-25 25-16,24 0 16,-49-25-16,50 25 15,-25 0-15,24 0 16,-24 0-16,24 0 15,-24 0-15,25 0 16,-1 0-16,1 25 16,0-25-16,-50 0 15,49 25-15,26-25 16,-26 0-1,1 25-15,24-25 16,-24 25-16,49-1 16,-25-24-16,1 25 15,-1 0-15,0 0 16,1-25-16,-26 25 15,51-1-15,-51 1 16,26-25-16,-1 25 16,25 0-16,0 0 15,-24-1-15,-1 1 16,25 0-16,1 0 15,-26 0-15,25-1 16,-49 1-16,49 0 16,-25 25-16,-24-26 15,49 26-15,-25-25 16,26 0-16,-26 0 15,25-1-15,0 1 16,1 0-16,-26 0 16,25 24-1,-24-49-15,49 25 0,0 0 16,-25 0-1,25 0-15,0-1 16,0 26-16,-25 0 16,25-1-16,0-24 15,0 25-15,0-26 16,0 1-16,0 0 15,0 0-15,0 0 16,25-1-16,24 26 16,-24 0-16,50-26 15,-51 26-15,26-25 16,0 24-16,-26-24 15,26 0-15,-25 0 16,0-25-16,-25 0 16,49 25-16,-49 0 15,50-1-15,-25 1 16,24-25-1,-24 25-15,0 0 0,49 0 16,-49-1-16,50 1 16,-26 0-16,50 0 15,-49 0-15,0-1 16,-1-24-1,26 25-15,-26-25 16,1 25-16,24-25 16,-24 0-16,24 25 15,26-25-15,-26 25 16,0-25-16,-24 0 15,24 0-15,-24 0 16,-25 0-16,49 0 16,-49 0-1,25 0-15,-26 0 0,26 0 16,-25 0-1,24-25-15,1 25 0,0-25 16,-1 25-16,1 0 16,24 0-16,-24-25 15,24 0 1,-24 1-16,0 24 15,24-25-15,-24 0 0,-1 0 16,1 25 0,-25-25-16,-1 1 15,51-1-15,-50 0 16,24 0-16,1 0 15,-1 1-15,1-26 16,0 50-16,-1-25 16,-24 0-16,0 25 15,0-49-15,-25 49 16,24-25-16,-24 0 15,25 0-15,25-24 16,-25 24-16,0-25 16,-25 25-1,24 1-15,1-26 0,0 25 16,-25-24-16,25 24 15,-25-25-15,25 1 16,-1-26-16,-24 26 16,50-1-16,-25-24 15,-25-1-15,25 26 16,-1-1-16,1 0 15,-25-24-15,0 49 16,0-25-16,0 1 16,-25 24-16,1 0 15,24-24 1,-50 24-16,50 0 15,-25 25-15,25 0 16,0-25-16,-49 25 16,24-25-1,0 25-15,25 0 16,-25 0-16,-24-24 15,24 24-15,-25 0 16,50-25-16,-25 25 16,25 0-16,-25 0 15,1 0 1,-1-25-16,25 25 15,-25 0-15,25 0 16,-50 0 0,50-25-16,-49 0 15,-1 25-15,25-49 16,-49 49-16,24-50 15,1 25-15</inkml:trace>
  <inkml:trace contextRef="#ctx0" brushRef="#br0" timeOffset="194872.14">26491 15032 0,'0'0'32,"0"0"-32,25 0 15,25 24-15,-1 51 16,51 24-16,-1 0 15,-25 1-15,25 24 16,-74 0-16,50 24 16,-50-48-16,24 48 15,-24-48-15,-25 24 16,25-50-1,-25 25-15,0-49 0,0 24 16,0-24-16,0-25 16,0-25-16,0 0 156,0 0-156</inkml:trace>
  <inkml:trace contextRef="#ctx0" brushRef="#br0" timeOffset="195729.19">27087 16495 0,'0'0'125,"25"25"-125,24 25 16,1 24-1,-1-24-15,1-26 0,-50 26 16,25-25-16,0 0 15,-25-25-15,0 24 16,0-24 62,0-24-62,0 24-16,0-25 15,0 0-15,0 0 16,0-24-1,0-1-15,24-24 16,-24 49-16,25 0 16,-25-25-16,0 26 15,0 24-15,0-50 16,0 50-16,0-25 15,0 25 173</inkml:trace>
  <inkml:trace contextRef="#ctx0" brushRef="#br0" timeOffset="203276.62">10344 7342 0,'24'0'15,"-24"50"1,25-1-16,25 75 15,-1 25-15,26 25 16,-26 24-16,-24 26 16,0-1-16,0 0 15,-25-25-15,25 51 16,-25-76-16,0 1 15,0-75-15,0-49 16,0 24 0,0-24-16,-25-50 0,25 24 15,0-24-15,0 25 47,0-25 62,0-25-93,49 1-16,51-1 15,-26 25-15,50 0 16,-25 0-16,1 49 16,-51 1-16,1 0 15,-1-1-15,1 26 16,0-26-16,-26 1 15,1 24-15,0 1 16,-25-26-16,25 26 16,-25-26-16,0 1 15,0-25-15,0 0 16,0-1-1</inkml:trace>
  <inkml:trace contextRef="#ctx0" brushRef="#br0" timeOffset="204640.7">12254 11609 0,'0'0'0,"0"24"16,0 51-16,0 24 15,0 50 1,0-25-16,-25 0 0,-25 25 15,0 0-15,1-50 16,-1 25-16,1 0 16,-26-25-16,50-25 15,-24-24-15,-1-25 16,50-25-16,-25 0 15,25 0 95,50 0-95,49 49-15,-24 1 16,24 25-16,-50 24 15,26 0-15,-25-25 16,-1 50-16,-24-24 16,-25-1-16,0 50 15,0-50-15,0 50 16,-25-25-16,-24 0 15,24 0-15,25-25 16,0-25-16,0 1 16,0-1-16,0 1 15,74 24-15,1-50 16,-26 1-1,-24 0-15,25-50 16,-26 24-16,1-24 47,-25 0 46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28.34025" units="1/cm"/>
          <inkml:channelProperty channel="Y" name="resolution" value="28.33948" units="1/cm"/>
          <inkml:channelProperty channel="T" name="resolution" value="1" units="1/dev"/>
        </inkml:channelProperties>
      </inkml:inkSource>
      <inkml:timestamp xml:id="ts0" timeString="2020-12-22T18:43:45.3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13940 7243 0,'0'0'16,"-25"0"0,25 0-16,0 0 15,-49 0 16,49 0 1,-25 0-17,25 25-15,-25-25 16,0 25-1,1-25 1,-1 0 0,0 0-16,0 0 15,0 0-15,1 0 16,-1 0-16,0 0 15,0 0-15,0 0 16,-24 0-16,-26 24 16,26-24-16,-26 0 15,26 0-15,-26 0 16,1 0-16,-25 0 15,-25 0-15,24 0 16,26 0-16,24 0 16,-24 0-16,0 0 15,24 0-15,-49 0 16,49 0-16,1 0 15,-1 0-15,25 0 16,-49 0-16,49 0 16,-25 0-1,25 0-15,-49 0 0,49 0 16,0 0-16,-24 0 15,-1 0 1,1 0-16,24 0 16,-50 0-16,26 0 15,-1 25-15,25-25 16,-49 25-16,74-25 15,-25 0-15,25 25 16,-25-25-16,25 0 16,-24 0-16,-1 25 15,25-25-15,-25 0 16,25 24-16,-25-24 15,0 25-15,1-25 16,24 25-16,-25-25 16,25 25-1,-25-25 1,25 25-1,0-1-15,0-24 16,0 25-16,0-25 16,0 25-16,0-25 15,0 25-15,0 0 16,0-1-16,0 1 15,0-25 1,25 25-16,-25-25 16,0 25-16,25-25 15,-25 0-15,24 25 16,1-25-16,0 24 15,0-24-15,0 25 16,49 0-16,-24 0 16,-26 0-16,51-1 15,-26-24-15,1 50 16,0-25-16,-1-25 15,-49 0-15,50 25 16,-50-25-16,49 0 16,-24 0-16,0 25 15,25-1-15,-26 1 16,1-25-16,-25 0 15,25 0-15,-25 0 16,25 0-16,0 0 16,-25 0-16,24 25 15,1-25-15,0 0 16,25 0-16,-1 25 15,1 0 1,0-1-16,49-24 16,-25 0-16,25 25 15,-49-25-15,24 25 16,-24-25-16,24 25 15,1-25-15,-1 25 16,1-25-16,24 0 16,-25 0-16,1 24 15,-1-24-15,-49 0 16,0 0-16,24 0 15,-24 0-15,-25 0 16,25 0-16,0 0 16,0 0-16,-1 0 15,26-24-15,-25 24 16,24-25-16,1 0 15,-25 0-15,49 25 16,-24-25-16,-1-24 16,-24 49-16,25-25 15,-50 0 1,25 25-16,-25-25 0,24 25 15,-24-24 1,25-1-16,-25 25 16,0-25-16,25 0 15,-25 0-15,25-24 16,0 49-16,-25-50 15,24 25-15,-24 0 16,25 1-16,-25-1 16,0 0-16,0-25 15,0 50 1,0-49-1,0 24-15,-25 0 0,25 0 16,0 1 0,-24 24-16,-1-25 0,25 0 15,-25 0-15,0 25 16,0-25-16,1 25 15,24 0-15,-50-24 16,0-1-16,26 25 16,-26 0-16,25-25 15,0 0 1,-24 0-16,49 25 15,-50 0-15,25 0 16,1-24-16,-26 24 16,0 0-16,26-25 15,-51 25-15,1 0 16,-1 0-16,1 0 15,24 0-15,26 0 32,48 0 139,26-25-171</inkml:trace>
  <inkml:trace contextRef="#ctx0" brushRef="#br0" timeOffset="2003.11">17239 7441 0,'25'0'94,"-25"50"-94,25 24 16,-25 1-16,0 24 15,25 0-15,-25 25 16,0 0-16,0-49 15,0 24-15,0-25 16,0-24-16,0-25 16,0 0-16,0-50 93,0 25-77,0-25-16,0 0 15,-25 0-15,25 1 16,0-1-16,-25-25 16</inkml:trace>
  <inkml:trace contextRef="#ctx0" brushRef="#br0" timeOffset="3487.19">16917 7268 0,'25'0'15,"-25"0"-15,24 25 16,1-25-1,-25 0 1,0 24 78,0-24-79,25 0 1,0 0-16,24 25 15,1-25-15,24 25 16,1 0-16,-26-25 16,26 0-16,-26 0 15,-24 0-15,-25 25 78,0-1-62,0-24-1,0 25 1,-25-25-16,25 25 16,-24 0-16,24 0 15,-25-1-15,0 26 16,0-25-16,0 0 15,1-25-15,-1 0 16,25 0-16,0 24 16,0-24-16,-25 0 15,25 0 1,0 0 109,25 0-125,24 0 15,26 0 1,-50 25-1,-1-25-15,26 50 16,0-50-16,-1 25 16,-24-1-16,-25-24 15,25 0-15,-25 0 16,0 25-16,25-25 31,-25 25-15,0 0-16,0-25 31,0 25-31,0-25 15,0 24-15,-25-24 16,25 25-16,-50 0 16,1-25-16,24 25 15,-25 0-15,1 0 16,24-25-16,-25 0 15,25 0-15,1 0 16,-1 0 0,25 0-1,0 0 266</inkml:trace>
  <inkml:trace contextRef="#ctx0" brushRef="#br0" timeOffset="20016.14">17115 9376 0,'0'0'78,"0"50"-78,50-1 16,-25 26-16,-1-26 15,26-24-15,-50 25 16,0-25-16,25-1 15,0-24 32,-25 0 0,24 0-47,1-24 16,25-51-16,-25 1 15,49-50-15,50 0 16,0 25-16,0 49 15,-25-49-15,50 49 16,-74-24 0,-26 49-16,26 25 0,-51-50 15,1 50-15,-25 0 16</inkml:trace>
  <inkml:trace contextRef="#ctx0" brushRef="#br0" timeOffset="30230.72">14064 15652 0,'-25'0'171,"1"0"-155,-1-25-16,-25 25 0,1-25 15,24 25 1,0 0-16,-25 0 0,50-25 16,-49 25-16,49 0 15,-25 0 1,0-24-16,0 24 15,-24 0-15,-1-25 16,25 25-16,-49-25 16,24 0-16,1 25 15,-50-25-15,24 1 16,1-1-16,24 25 15,25 0-15,-49-25 16,49 25-16,-25 0 16,26 0-16,-26-25 15,25 25-15,0 0 16,-49 0-16,74 0 15,-74 0-15,49 0 16,0 0-16,-49 0 16,49 0-16,0 0 15,-25 0-15,1 0 16,24 0-16,-25 0 15,1 0-15,-26 0 16,50 0-16,-49 0 16,24 0-16,1 25 15,24-25 1,0 0-16,-24 0 15,24 0-15,0 25 16,-25 0-16,26-25 16,-1 0-16,-25 24 15,25-24-15,-24 25 16,24-25-16,25 0 15,-50 25-15,50 0 16,-49-25-16,49 0 16,-25 0-1,25 25-15,-25-25 16,25 0-16,-25 0 15,25 24-15,-24-24 16,24 50-16,0-50 16,-50 50-1,50-26-15,0 1 0,-25 25 16,0-1-16,25-24 15,-24 50-15,24-51 16,0 1-16,0 25 16,0-1-16,0-24 15,0 0 1,0 25-16,0-26 15,0 26-15,0 0 16,0-50-16,0 24 16,24 26-16,-24 0 15,0-25-15,25 49 16,0-74-16,-25 50 15,0-26-15,50 26 16,-26-25-16,-24 49 16,25-49-16,0 0 15,-25 0-15,25-1 16,0 26-16,-25-50 15,24 50-15,1-50 16,0 49-16,-25-49 16,25 25-1,-25-25-15,25 0 0,-25 25 16,0 0-16,24-25 15,1 24 1,-25-24-16,25 25 16,-25-25-16,25 0 15,0 25 1,-1 0-16,1-25 15,0 25-15,0-1 16,0-24-16,24 25 16,-49 0-1,50-25-15,-1 25 16,-24 0-16,25-25 15,-1 24-15,1 1 16,0 0-16,24 0 16,-24 0-16,-1-1 15,1 1-15,24 25 16,-24-50-16,0 25 15,-1 24-15,1-49 16,49 50-16,-49-25 16,24 0-16,-49-25 15,24 24-15,26-24 16,-26 25-16,1 0 15,0-25-15,-1 0 16,1 0-16,24 0 16,-49 0-16,25 25 15,24-25 1,-24 0-16,-1 0 15,1 0-15,0 0 16,24 0-16,-49 0 16,24 0-16,1 0 15,24 0-15,-24 0 16,49 0-16,-49 0 15,24 0-15,-24 0 16,-25 0-16,49 0 16,-24-25-16,-25 0 15,24 0 1,-24 25-16,0 0 0,0-24 15,-1 24-15,1-25 16,0 25-16,25-50 16,-1 50-16,1-25 15,-1-24-15,1 49 16,-25-50-16,24 25 15,-49 25-15,50-25 16,-50 25-16,25-24 16,0-1-16,-1 25 15,-24-25 1,25 25-16,-25 0 15,25-50-15,0 50 16,-25-24-16,0-26 16,25 25-16,-25 0 15,24-49-15,-24 49 16,0-24-16,0-1 15,0 0-15,0 26 16,0-26 0,0 0-16,0 1 0,-24 24 15,24-25-15,-25 1 16,0-1-16,0 1 15,25-1-15,-25 0 16,-24 1-16,49-26 16,-25 50-16,0-24 15,25-1-15,-25 25 16,1 1-16,-1-26 15,25 50-15,-25-50 16,25 50-16,-25-24 16,0-1-16,1 25 15,24-25 1,-25 25-16,0-25 15,25 0-15,-50 1 16,50 24-16,-49-25 16,-1-25-16,25 50 15,-24-49-15,-1 24 16,25 25-16,-24-25 15,24 0-15,-25 25 16,-24-25-16,24 1 16,1-1-16,-1 25 15,0 0-15,1-25 16,-1 0-16,1 0 15,24 25-15,-25 0 16,1-24-16,24 24 16,0-25-16,-25 25 15,26 0-15,-1-25 16,0 25-16,25 0 15,-25 0 1,0 0-16,25 0 16,-24 0-1,24 0 1,-25 0-1,25 0-15,-50 0 16,50 0-16,0 0 16,-49 0-16,24 0 15,25 0-15,-25 0 16,0 0-16,0 0 15,25 0 63</inkml:trace>
  <inkml:trace contextRef="#ctx0" brushRef="#br0" timeOffset="31383.79">15751 15429 0,'0'24'78,"0"-24"-63,0 50-15,25-25 16,-25 74-16,25-49 16,-25-1-16,24 1 15,1-1-15,0-24 16,-25 0-16,25 0 15,-25 0-15,0-25 32,0 0 14,0 0-30,25 0-16,-1-25 16,26-50-16,-25 26 15,24-1-15,51-24 16,24-1-16,0 1 15,25 0-15,-50 24 16,25 0-16,-75 1 16,-24 49-16,-25 0 15,0-25 1,25 25 15,0 0-15,-25-25-1,25 25 1</inkml:trace>
  <inkml:trace contextRef="#ctx0" brushRef="#br0" timeOffset="32646.86">13767 16619 0,'24'0'47,"26"25"-31,0-25-16,49 0 0,99 0 15,26 0-15,-1 0 16,25 0-16,-50 0 15,-74 0-15,50 0 16,-124 0 0,-75 0 140,-50 0-141,26 0-15</inkml:trace>
  <inkml:trace contextRef="#ctx0" brushRef="#br0" timeOffset="33295.9">14139 16768 0,'0'0'125,"24"25"-125,26-25 16,49 0-16,125 49 15,73 1-15,-24-50 16,25 25-16,-75 0 16,-124-25-1,-49 0-15,-50 0 16</inkml:trace>
  <inkml:trace contextRef="#ctx0" brushRef="#br0" timeOffset="35175.01">14163 16297 0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28.34025" units="1/cm"/>
          <inkml:channelProperty channel="Y" name="resolution" value="28.33948" units="1/cm"/>
          <inkml:channelProperty channel="T" name="resolution" value="1" units="1/dev"/>
        </inkml:channelProperties>
      </inkml:inkSource>
      <inkml:timestamp xml:id="ts0" timeString="2020-12-22T18:46:29.1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23887 8334 0,'0'-49'46,"0"49"-46,-25-25 16,25 25-16,-25-25 16,25 0-16,-25 25 15,1 0 1,24-24-16,-25 24 15,0-25-15,0 0 16,-24 0-16,-1 0 16,0 1-16,-24-1 15,49 0-15,-49-25 16,-1 50-16,26-25 15,-1 25-15,1-24 16,-1 24-16,50 0 16,-25 0-16,25 0 15,-25 0-15,25 0 16,-49 0-16,24 24 15,0-24-15,25 0 16,-49 0-16,49 0 16,-25 25-1,0-25-15,0 0 0,0 25 16,1 0-1,-26 0-15,25 0 16,-25-1-16,1 1 16,24 25-16,-25-25 15,26 24-15,-26-49 16,-24 25-16,49 0 15,-25 24-15,25 1 16,-24 0-16,49-26 16,-75 26-16,75 0 15,-24-26 1,-1 26-16,0 0 0,0-1 15,25-24-15,-25 49 16,1 1-16,24-26 16,-25 1-16,0 25 15,0 24-15,0 0 16,25-25-16,0 26 15,0-1-15,0 25 16,0-25-16,50 25 16,-25-50-16,24 75 15,26 25-15,-26-50 16,26 0-1,-26 0-15,26 0 16,-26 25-16,1-50 16,49 50-16,0-25 15,-24 0-15,49 0 16,-25 0-16,25-50 15,0 50-15,-25-49 16,-24 24 0,24-25-16,0 1 0,0 24 15,25 0-15,1 1 16,-26-1-16,25-25 15,0 25-15,0-24 16,0 24-16,-50 0 16,75 0-16,25 1 15,-75-26-15,75 25 16,-26-24-16,-48 24 15,24-49-15,-25 24 16,-25-24-16,50 24 16,0 0-16,0 1 15,-24-26-15,24 26 16,0-1-1,0 1-15,-25-51 16,25 51-16,0-25 16,-25 24-16,50-24 15,-25-1-15,25 26 16,-25-26-16,25 1 15,-1 24-15,-48-24 16,49-25-16,-1 74 16,-24-99-16,-24 49 15,48 1-15,-24 0 16,-24-26-16,24 26 15,-25-25-15,25 0 16,0-1-16,0-24 16,25 25-16,-100-25 15,26 25-15,-1-25 16,1 0-16,-26 0 15,1 0-15,24 0 16,-24 0-16,-1 0 16,-24 0-16,25 0 15,24 0-15,-24 0 16,0 0-1,-1-25-15,26-24 16,-26 49-16,-24-50 16,49 25-16,-24 0 15,-25-24-15,49 49 16,-24-25-16,-1-25 15,1 26-15,0-26 16,-26 25-16,1 0 16,0-24-16,0-1 15,-25 1-15,25-51 16,24 26-16,-24 0 15,-25-1-15,25-49 16,0 50-16,0-26 16,-25 26-16,0-50 15,0 25-15,0 24 16,0 1-16,-25-25 15,25 0-15,-25 24 16,-25 1-16,1-1 16,49-24-1,-25 0-15,-25-25 0,-24 0 16,24 25-1,25-25-15,1 24 16,-1 26-16,-25-50 16,-24 74-16,49-49 15,-49 25-15,24-1 16,-49 26-16,24-1 15,1 0-15,0 1 16,-26-26-16,1 1 16,0 24-16,-25 1 15,25-26-15,-50 26 16,-50-26-16,51 1 15,-26 49-15,0-24 16,25-1-16,25 25 16,-24 25-16,-1-25 15,50 0-15,-25 1 16,49-1-16,1 25 15,-1-25-15,-24-25 16,0 1-16,-50-1 16,25 1-16,50 24 15,-1 0-15,-24-25 16,25 1-1,-1 24-15,-49-25 16,25-24-16,49 24 16,1 1-16,-51-1 15,76 1-15,-51-26 16,26 26-16,-1-26 15,25 26-15,-24 24 16,-1-50-16,0 1 16,1 24-16,-1-24 15,-24 24-15,24-49 16,-24 74-16,49-74 15,-50 74-15,51-24 16,-76-26-16,76 26 16,-51-26-16,26 26 15,-1-1-15,-24-24 16,24 49-16,0-50 15,1 50-15,24-24 16,-25 24 0,26-25-16,-26 50 0,25-49 15,-24 24-15,24 0 16,0 0-1,-49 1-15,49-26 16,-25 50-16,25-25 16,0 0-16,-24-24 15,-1 24-15,1-25 16,-1 26-16,0-26 15,1 25-15,-26 25 16,26-49-16,-1-1 16,-49 25-16,25 0 15,24 1-15,0-1 16,1 0-16,-1 25 15,1-25-15,-1 25 16,25 0-16,0-25 16,0 25-16,1-24 15,-1 24-15,0 0 16,0 0-16,0-25 15,25 25-15,-49-25 16,49 25 0,-25 0-16,25 0 15,-25 0 1,0 0 15,25-25 0</inkml:trace>
  <inkml:trace contextRef="#ctx0" brushRef="#br0" timeOffset="4438.25">22647 12725 0,'0'0'78,"0"0"-62,0 25-1,-25-1-15,0-24 16,0 0-16,0 25 16,1-25-16,-1 50 15,0-50-15,-25 25 16,-24 49-16,24-49 15,-49 24-15,0 1 16,49 0-16,-49-1 16,25-24-16,24 50 15,-24-51-15,24 51 16,0-26-16,1-24 15,-1 50-15,-24-26 16,24 1-16,1 24 16,-1-24-16,25-1 15,0 1 1,1-25-16,24 0 15,0-25-15,-25 24 16,0 1-16,25-25 16,0 25-16,-25 0 15,25 0-15,0-1 16,0 1-16,0 0 15,0 25-15,0-1 16,0 1-16,0-1 16,0-24-1,-25 50-15,25-50 0,0 24 16,0 26-16,0-26 15,0 1-15,0-1 16,0 1-16,0 0 16,0-26-16,25 26 15,25 0-15,-50-1 16,25-24-16,-1 0 15,-24-25-15,0 25 16,0-1-16,0-24 16,0 25 15,25-25-31,-25 25 15,25-25-15,-25 25 16,25-25-16,0 0 16,-25 25-16,24-25 15,51 0-15,-26 0 16,51 24-16,24 1 15,-25-25-15,-25 25 16,50-25-16,75 25 16,-100-25-16,25 0 15,25 0-15,0 0 16,-25 0-16,25-25 15,-125 25 1,26 0-16,24 0 16,-24-25-1,24 25-15,1 0 0,24 0 16,-25 0-16,75-25 15,-25 25-15,25-24 16,-25 24-16,-25-25 16,-24 0-16,-26 0 15,26 0 1,-1 1-16,25-26 15,-49 0-15,49 1 16,-24-1-16,49-24 16,-50 24-16,25 1 15,-24-26-15,-1 75 16,50-74-16,-74 24 15,24 25-15,-24-24 16,24 24-16,25-25 16,-24-24-16,49-1 15,-50 51-15,26-26 16,-26-24-16,25 24 15,0-24-15,-24-26 16,24 76-16,-25-76 16,26 1-16,-1 0 15,-25 49-15,1-49 16,-1 25-16,1-1 15,-1-24-15,0 49 16,1-49-16,24 25 16,-25-25-16,26-1 15,-1-24 1,0 50-16,25-25 15,-50 0-15,1-1 16,24-24-16,0 50 16,-49-25-16,0 24 15,24-24-15,-49 49 16,49-24-16,-24 0 15,-1 24-15,1 0 16,0 1-16,-1-1 16,1-24-16,24 49 15,1-50-15,-1 1 16,-24 0-16,-1 24 16,26 0-16,-26-49 15,26 50-15,-26-51 16,26 26-16,-26 0 15,26 24-15,-26-24 16,26-1-16,-26 26 16,26-1-16,-26 0 15,51-49 1,-26 25-16,25 24 0,-24-49 15,24 24 1,0 1-16,0 0 16,-24-1-16,-26 26 15,26-1-15,-50 0 16,24 1-16,1-26 15,-1 51-15,1-26 16,0 0-16,24 1 16,0-1-16,-24 0 15,0 1-15,24 24 16,-49-25-16,25 26 15,-26-26-15,26 25 16,-25-24-16,0 24 16,24-25-16,-24 1 15,0-1-15,0 0 16,-1-24-16,1 24 15,25 1-15,-25-26 16,-25 26-16,0 24 16,0 0-16,0-24 15,0 24-15,0 0 16,0 0-16,0 0 15,-25 0 1,0 1-16,0-51 16,-24 26-16,24 24 15,-25-50-15,-49 26 16,49-26-16,-74 1 15,25 49-15,0-49 16,-50 49-16,25-25 16,25 26-16,-50-1 15,0 0-15,50 25 16,-25 0-1,-25 0-15,25 25 0,25 0 16,-25 24-16,49-24 16,1 25-16,-50-1 15,74 1-15,-49-25 16,25 24-16,-1 1 15,1-1-15,-25 1 16,24 0-16,1 24 16,-25-24-16,49-1 15,0 1-15,-24-25 16,49 24-16,-49 1 15,24-25 1,1 24-16,-1-24 16,25 50-16,-24-51 15,-1 51-15,0-50 16,-49 49-16,49-49 15,-24 49-15,-25-24 16,49 24-16,-74-24 16,50-1-16,-1 1 15,1-25-15,0 0 16,-1-1-16,-24 26 15,25-50-15,-1 75 16,-49-51-16,0 26 16,0 0-16,-25-1 15,25 1-15,25-25 16,-99 24-16,98-24 15,-49 0-15,1 0 16,48-1-16,1 51 16,25-50-16,-50 24 15,74-49-15,-24 50 16,-1-1-16,-24 1 15,25 0 1,-50-1-16,49 1 16,-24-1-16,25 1 15,-1 0-15,1 24 16,-1-24-16,26-1 15,-1 1-15,-49 49 16,74-49-16,-74 49 16,0-25-16,49 1 15,0-26-15,-24 51 16,0-26-16,24 0 15,0-49-15,1 25 16,-1 24-16,1-24 16,-1 0-16,0 24 15,26-49-15,-51 49 16,26-24-16,-26-1 15,1-24 1,24 50-16,1-51 0,-26 26 16,50 24-1,-24-24-15,-26 0 0,26 24 16,24-49-16,-25 49 15,1-49 1,24 49-16,-25-24 16,1-25-16,24 0 15,0 0-15,0-1 16,0 1-16,-24 0 15,49 0-15,-50 0 16,50-1-16,-49 1 16,49 0-16,-25 0 15,25-25-15,-25 25 16,25-1-16,-25 26 15,25-25 1,-25 0-16,25-1 0,0 1 16,-24-25-16,24 25 15,0 0-15,0 0 16,-25-25-16,25 24 15,0-24 1,0 25-16,0 0 0,-25 0 16,25 0-16,0-25 15,-25 49-15,0-24 16,25 0-16,0 0 15,-24-1 1,24-24-16,0 25 16,0 0-16,0-25 15,0 25 1,0-25 15,-50-25 125</inkml:trace>
  <inkml:trace contextRef="#ctx0" brushRef="#br0" timeOffset="37006.11">2580 16222 0,'-25'0'62,"-25"-25"-62,50 25 16,-49 0-16,49 0 15,-25 0-15,-50 0 16,51 0-16,-51 0 16,50 0-16,-49 0 15,24 0-15,50 0 16,-49 25-16,49-25 15,-25 0-15,0 0 16,0 0-16,25 0 16,-24 0-16,24 0 15,-25 0 1,25 0 15,0 25-15,-25-25 46,0 0-46,25 25-16,-25-25 15,25 25-15,-24-1 16,24 1-16,-25 0 15,25 0-15,0-25 16,-25 50-16,25-50 16,-25 24-16,25 1 15,0 0-15,0 25 16,0-50-16,0 49 15,0-24-15,0 0 16,0 0-16,0-1 16,0 1-16,0 25 15,0-25 1,0-1-16,0 26 15,0-25-15,0 24 16,25-24-16,-25 0 16,0 25-16,25-50 15,0 24-15,-25 1 16,0 0-16,49 0 15,-49-25-15,25 25 16,-25-1 0,25-24-16,0 25 15,-1 0-15,26-25 16,-25 25-16,0-25 15,-1 25-15,1-1 16,0-24-16,0 0 16,24 25-16,-49-25 15,50 25-15,0-25 16,24 0-16,0 25 15,-24-25-15,24 25 16,-24-25-16,25 0 16,-26 0-1,1 0-15,-25 0 16,24 0-16,1 0 15,-25 0-15,-1 0 16,-24 0-16,25 0 16,-25 0-16,25 0 15,0 0-15,24 0 16,-49 0-16,25 0 15,50 0-15,-75 0 16,0-25-16,24 25 16,-24-25-16,25 25 15,-25 0-15,0-25 16,25 25-1,-25-25-15,0 1 16,0 24-16,0-25 16,25 0-16,-25 0 15,0 0-15,0 25 16,0-24-16,0-1 15,0 0-15,0 25 16,0-50-16,0 26 16,25-1-16,-25-25 15,24 1 1,-24-1-16,25 25 15,-25-24-15,0 24 16,0 0-16,0-25 16,0 50-16,0-24 15,0-1-15,0 0 16,0 25-16,-25-50 15,25 50-15,-24-24 16,-1-1-16,25 0 16,-25 0-16,-25 0 15,26 1-15,-26-26 16,50 50-16,-50-25 15,1 0-15,24 0 16,-49 1-16,49-1 16,0 25-16,-25-25 15,26 25-15,-1 0 16,-25 0-16,50-25 15,-25 25-15,-24 0 16,24 0-16,0 0 16,0 0-16,0 0 15,1 0 1,-26-25-16,25 25 15,0 0-15,-24 0 16,49 0-16,-50 0 16,25 0-16,25 0 15,-24 0-15,-1 0 16,-25 0-1,50 0 1,-25 0 0,25 0-16,-24 0 15,-1 0 16,50 0 125,-25 0-140</inkml:trace>
  <inkml:trace contextRef="#ctx0" brushRef="#br0" timeOffset="41774.37">23292 5110 0,'0'0'125,"-25"0"-110,-25 0 1,1 0 0,24 0-1,-25 0 1,25 0-1,1 0 1,24 0 0,-25 25-1,25-25-15,-50 49 16,50-49-1,-25 0-15,25 50 16,0-50-16,0 25 16,-24-25-1,24 49-15,-25-49 16,25 25-16,0 0 15,0 0-15,0-25 16,0 24-16,0-24 16,0 25-16,0 0 15,25-25-15,-1 25 16,-24-25-16,50 25 15,-50-1-15,50-24 16,-50 0-16,24 25 16,1-25-16,0 0 15,0 25-15,0-25 16,24 25-16,-49-25 15,25 0-15,-25 0 16,25 0 0,-25 0-16,25 0 15,-1 0 1,-24 0-16,0 0 187,25-25-187</inkml:trace>
  <inkml:trace contextRef="#ctx0" brushRef="#br0" timeOffset="43080.46">23738 5259 0,'0'0'15,"-50"0"1,50 0-1,-24 0-15,24 0 32,-25 0-32,25 0 15,-50 0-15,50 24 16,-25-24-16,1 25 15,24-25-15,-25 0 16,25 50-16,-25-50 16,25 0-16,0 25 15,0-25 1,-25 0-1,25 24-15,0 1 32,0-25-17,25 0-15,-25 0 16,50 0-16,-26 25 15,1 0 1,25-25-16,-25 0 16,24 0-16,-24 25 15,-25-25-15,25 0 16,0 0-16,-25 24 15,0-24-15,0 25 32,24-25-17,-24 0 1,0 25-16,0-25 15,0 25 17,0-25-32,0 25 15,0-1-15,0-24 16,-49 0-16,49 25 15,-25-25-15,25 0 16,-50 0-16,50 25 16,-24-25-1,24 0 1,-50 0-16,25 25 15,0-25-15,25 0 16,-24 0-16,24 0 16,-25 0 15,25 0 109,49-25-140,1 0 16,24 0-16,26 1 15</inkml:trace>
  <inkml:trace contextRef="#ctx0" brushRef="#br0" timeOffset="43924.51">24036 5259 0,'0'24'78,"0"1"-62,0 0-16,25 25 0,-25-26 15,0 1-15,0 25 16,0-25-16,0-1 16,0 1-16,0 0 15,24-25 1,-24 0-16,0 25 0,0-25 140,0 0-140,0-25 16</inkml:trace>
  <inkml:trace contextRef="#ctx0" brushRef="#br0" timeOffset="44862.56">23862 5259 0,'0'0'94,"25"0"-94,0-25 16,0 25-16,24 0 15,-24 0-15,0-25 16,-25 25-1,25-25 17,-25 25-1,24 0-31,-24-25 31,25 25-15,0 0-1</inkml:trace>
  <inkml:trace contextRef="#ctx0" brushRef="#br0" timeOffset="46022.63">24011 5631 0,'0'0'62,"0"0"-46,25 0-16,0 0 15,-1 0-15,1 0 16,0 0-16,-25-25 31,25 25 16,0 0 156,-25-25-188,24 25 1,-24 0 0</inkml:trace>
  <inkml:trace contextRef="#ctx0" brushRef="#br0" timeOffset="47070.68">26615 4043 0,'0'0'31,"0"0"-16,50 0-15,0 50 16,-26-1-16,51 26 16,-50-1-1,-1-24-15,1 24 16,0-24-16,0-50 15,0 49-15,-25-49 16,0 0 78,0-24-94,24-1 15,1-25-15,-25 1 16,0-1-16,25 0 15,-25 1-15,25-1 16,-25 1-16,0 49 16,0-50-16,0 50 31,0-25 0</inkml:trace>
  <inkml:trace contextRef="#ctx0" brushRef="#br0" timeOffset="48312.75">27533 4142 0,'0'0'0,"-49"0"32,-1 0-17,0 0 1,50 0-16,0 0 15,-24 25-15,-1-25 16,0 25-16,25-25 16,-25 25-16,25 0 15,0-1-15,0-24 16,0 50-1,0-50 1,0 25 0,0-25 15,25 0-31,-25 25 15,25-25-15,-25 0 16,25 0-16,-1 0 16,1 0-16,25 0 15,-25 0-15,-1 0 16,1 0-1,-25 0-15,25 24 16,0-24 15,-25 0-15,0 25-1,0-25 1,0 25-16,0-25 16,0 25-1,0 0 1,0-25-16,-25 24 15,-25 1-15,26-25 16,-26 25-16,25 0 16,0-25-16,1 0 15,24 0-15,-50 0 16,50 0-1,-25 0 1,25 0-16,-25 0 0,1 0 16,24 0-16,0 0 171,24 0-155,-24 0-16,50-25 15,49-25-15</inkml:trace>
  <inkml:trace contextRef="#ctx0" brushRef="#br0" timeOffset="49053.8">27880 4093 0,'0'25'78,"0"24"-62,0 1-1,0-25-15,25 49 16,0-24-16,-25-26 15,0 26-15,0-50 16,0 25-16,0-25 16,0 25-1,0-25 110,0-25-125,0 0 16,0 0-1</inkml:trace>
  <inkml:trace contextRef="#ctx0" brushRef="#br0" timeOffset="50014.86">27732 4118 0,'0'0'94,"0"0"-94,24 0 16,1 0-16,0 0 15,0-25 16,-25 25 1,25 0 139,-25 0-155,24 0-16,1-25 15,0 25 17,-25 0-17,0-25 63,25 25-62,0 0-1,-25 0 126</inkml:trace>
  <inkml:trace contextRef="#ctx0" brushRef="#br0" timeOffset="51038.91">27905 4514 0,'0'0'171,"0"0"-155,25 0-16,0 0 16,24 0-16,-49 0 15,100 0-15,-26 0 16,-24 0-16,-25 0 15,-25 0-15,24 0 16,-24 0-16</inkml:trace>
  <inkml:trace contextRef="#ctx0" brushRef="#br0" timeOffset="54415.11">27905 3547 0,'0'0'78,"0"0"-78,0 25 16,25-25-16,-25 25 15,25-25-15,0 0 16,-25 0-1,24 0-15,-24 0 16,50-25-16,49 0 16,25-74-16,25-25 15,0-25-15,-25 25 16,0 0-16,-25 50 15,-74-1-15,0 50 16,0 1-16,-25 24 62</inkml:trace>
  <inkml:trace contextRef="#ctx0" brushRef="#br0" timeOffset="55926.18">24259 4887 0,'0'0'78,"0"0"-62,0 24-16,0-24 15,0 25-15,25-25 16,-25 50-16,0-50 16,0 25-1,25-25-15,-1 24 16,-24 1-16,0-25 15,25 0-15,-25 0 16,25 0-16,0 25 16,0-25-16,-25 0 15,24 0-15,1 0 16,-25 0-16,25 0 15,25 0-15,-1-50 16,26 1-16,-1-1 16,0-24-16,1-26 15,24 1-15,0 50 16,-74-1-16,0 25 15,-25 0-15,25 25 16,-25-24-16,0 24 62,25 0-46</inkml:trace>
  <inkml:trace contextRef="#ctx0" brushRef="#br0" timeOffset="66343.78">20985 6499 0,'0'0'63,"0"0"-1,-25-25-62,0 25 16,25 0-1,0 0-15,-25-25 16,-24 25-1,49 0-15,-25-25 16,0 25 0,0 0-1,25 0 1,-24 0-1,24-24-15,-25 24 16,0 0 0,25 0-16,0 0 15,-25-25 1,25 25-16,-25 0 15,0 0 1,25 0 0,-24 0-16,24 0 15,-50 0-15,50 0 16,-25 0-16,0 0 15,1 0 17,24 0-17,-25 0 16,25 0 1,-50 0 14,50 0-30,-25 0-16,25 0 16,-49 0-16,-1 0 15,25 0 1,-24 0-1,24 25-15,0-25 16,-24 24-16,24 1 16,0-25-16,0 0 15,0 25-15,25-25 16,-24 0-16,24 25 15,-50-25 1,50 25-16,-25-25 16,25 0-16,-25 24 15,25-24 1,-49 0-1,49 25-15,-25 0 16,25-25 15,-25 25-31,0-25 16,1 25-16,-1-1 15,0 1-15,0 0 16,25-25-16,-25 25 16,1-25-16,24 49 15,0-49-15,-25 0 16,25 25-16,0-25 15,0 25-15,-25-25 16,0 50-16,25-50 16,0 25-16,0-1 15,-25 26-15,25-50 16,-25 25-16,25 0 15,0-1-15,-24 26 16,24 0-16,-25-26 16,25 1-16,0 0 15,0 0-15,0 0 16,0-1-16,0-24 15,0 25-15,0 0 16,0 0-16,0 0 16,0-25-1,0 49-15,0 1 16,25-25-16,-1 24 15,-24-24-15,25 0 16,0 0-16,-25-1 16,25 1-16,0 0 15,0 0-15,-25 0 16,24-1-16,1-24 15,-25 25-15,50 0 16,-50-25-16,25 50 16,24-50-16,-49 24 15,50 1-15,-25 0 16,24 0-16,1 0 16,-25 0-16,24-25 15,-49 0-15,25 24 16,-25-24-16,25 25 15,0-25-15,-1 0 16,1 50-16,0-50 16,0 0-16,24 25 15,-24-1 1,0 1-16,0-25 15,0 25-15,24 0 16,-24-25-16,25 0 16,-26 25-16,26-25 15,-50 0-15,50 0 16,-26 0-16,51 24 15,-25-24-15,-1 0 16,26 25-16,-26-25 16,26 0-16,-51 0 15,26 25-15,-25-25 16,49 0-16,-49 0 15,0 0-15,24 0 16,26 0-16,-50 0 16,24 0-16,1 0 15,24-25-15,-74 25 16,50-25-16,-1 25 15,-49 0-15,25-24 16,-25 24 0,0 0-16,25 0 15,-25-25-15,25 25 16,0-25-1,0 0-15,-1 0 16,-24 1-16,75-1 16,-75 0-16,25 0 15,-1-24-15,1 49 16,-25 0-16,0-25 15,25 25-15,-25-25 16,0 25-16,25-25 16,-25 0-16,0 0 15,0 1-15,0-1 16,25 0-16,-25 0 15,0-49-15,0 49 16,0 0-16,24-24 16,-24 24-16,0 0 15,0 0-15,0 0 16,0 1-16,0-1 15,0-25-15,0 25 16,0-24-16,0 24 16,0-25-16,0 1 15,0 24-15,-24 0 16,-1-24-1,25-1-15,0 50 16,0-50-16,-25 26 16,0-1-16,25 0 15,-25 0-15,25 0 16,0 25-16,-24-24 15,24-1 1,0 25-16,-25-25 16,0 25-16,25-25 15,-50 0-15,26 25 16,-1-49-16,0 24 15,-25-25-15,25 25 16,1 1-16,24 24 16,-50-25-16,50 25 15,-25-50-15,-24 50 16,24-25-16,-25 1 15,25-1-15,1 25 16,-51-50-16,50 25 16,-24 25-1,-1-24-15,25-1 0,1 25 16,-26 0-1,25 0-15,-24-50 16,-1 50-16,0-25 16,1 25-16,-1 0 15,-49 0-15,49-24 16,25-1-16,-24 25 15,-1-25-15,25 25 16,1 0-16,-26 0 16,50 0-16,-25 0 15,0 0-15,1 0 16,24 0-16,-25 0 15,25 0-15,-25 0 32,0 0 92,25-25-77</inkml:trace>
  <inkml:trace contextRef="#ctx0" brushRef="#br0" timeOffset="109024.23">5060 12427 0,'0'0'31,"0"0"-31,0 25 16,25 0-16,-25 0 16,0-25-1,0 24-15,25-24 63,0 0-48,-1-24 1,1-1-16,0-25 15,0 25-15,-25-24 16,25 24-16,24 0 16,-49 0-16,25-24 15,0 49-15,-25-25 16,0 25-16,0-25 15,25 25 32</inkml:trace>
  <inkml:trace contextRef="#ctx0" brushRef="#br0" timeOffset="111830.39">6375 8830 0,'0'0'78,"0"25"-62,0-25-16,0 25 15,25 0-15,-25 0 16,0-25-1,0 0-15,24 0 16,1 0 46,-25 0-46,25 0 0,0 0-1,24-75-15,-24 26 16,25-1-16,24-49 15,-24 49-15,24 1 16,-74 49-16,0-25 16,25 25 15</inkml:trace>
  <inkml:trace contextRef="#ctx0" brushRef="#br0" timeOffset="113071.46">5854 6896 0,'0'25'109,"0"-25"-109,25 0 15,-25 24-15,0-24 16,25 0-16,-25 25 16,24 0-1,-24-25-15,25 0 0,-25 0 16,25 0-1,-25 0-15,25 0 16,0 0 0,-25 0-1,24 0-15,51-50 16,-50 1-16,49 24 15,-49-50-15,24 51 16,1-26-16,-25 25 16,0-24-16,-1 49 15,-24-25-15,25 25 16,0-25-16,-25 0 15,0 25 1,25 0-16</inkml:trace>
  <inkml:trace contextRef="#ctx0" brushRef="#br0" timeOffset="114992.57">5928 13196 0,'0'-25'296,"0"-99"-280,-24-49-1,-51-75-15,1-25 16</inkml:trace>
  <inkml:trace contextRef="#ctx0" brushRef="#br0" timeOffset="119471.83">5904 7094 0,'0'0'234,"0"25"-218,0 0 0,0-25-1,0 25-15,0-25 16,0 24-1,0-24 1,0 25 0,0 0-1,0-25 1,0 25-1,0-25 1,0 25 0,0-1 46,0-24-31,0 25-15,0-25-1,0 25-15,0-25 32,0 25-32,0 0 15,0-25 1,0 24-1,0-24-15,0 25 16,24 0 0,-24-25-1,0 25-15,0 0 16,0-1-16,0-24 15,0 25-15,0-25 16,0 25-16,0-25 16,0 25-16,0 0 15,0-25-15,0 24 16,0-24-16,0 25 15,0 0-15,0-25 16,0 25-16,0-25 16,0 25-1,25-25-15,-25 24 16,0 1-16,0-25 15,0 25-15,0-25 16,0 25-16,0 0 16,0-25-16,0 24 15,0-24-15,25 25 16,-25-25-1,0 25 1,0 0-16,0-25 16,0 25-1,25-25-15,-25 25 16,0-1-16,0-24 15,0 25-15,0-25 16,0 25 0,0 0-16,0-25 15,0 25 1,0-25-16,0 24 15,0-24-15,0 25 16,0 0 0,0 0-1,0-25-15,0 25 16,0-1-1,0-24 1,0 25-16,0-25 16,0 25-16,0-25 15,0 25-15,0 0 16,0-1-16,0 1 15,0 0 1,0 0-16,0 0 16,0-1-16,0-24 15,0 25-15,0 0 16,0-25-16,-25 25 15,25-25-15,0 25 16,0-25-16,0 24 16,0 1-16,0 0 15,0 0-15,0 0 16,0 24-16,-25-24 15,25 25-15,0-26 16,0 1-16,0 0 16,0 0-1,-25 0-15,25 24 16,0 1-16,0-25 15,0 24-15,0 1 16,0-25-16,-24 0 16,24-1-16,0-24 15,0 25-15,0 0 16,0-25-16,0 25 15,0-25-15,0 25 16,0-1-16,0-24 16,0 25-16,0-25 15,0 25-15,0-25 31,0 25-31,0 0 16,0-25-16,0 24 16,0-24-1,0 25-15,0 0 16,0 0-16,0 0 15,0-1-15,0 1 16,0-25-16,0 50 16,0-50-1,0 49-15,0-49 16,0 25-16,0 0 15,0-25-15,0 50 16,0-50-16,0 24 16,0-24-16,0 25 15,0 0-15,0-25 16,0 25-16,0-25 15,0 25-15,0 0 16,0-25-16,0 24 16,0-24-16,0 25 15,0-25-15,0 25 16,0 0-16,0 0 15,0-25-15,0 49 16,0-49-16,0 50 16,0-25-16,0-1 15,0 1-15,0-25 16,0 25-16,0-25 15,0 25-15,0 0 16,0-1 0,0-24-16,0 25 15,0 0-15,0 0 16,0 0-16,0-1 15,0 1-15,0-25 16,0 25-16,0 0 16,0 0-16,0-1 15,0 1-15,0-25 16,0 50-16,0-50 15,0 49-15,0-24 16,0 0-16,0 0 16,0 24-16,0-24 15,0-25-15,0 50 16,0-25-16,0-1 15,0 1-15,0-25 16,0 50-16,0-50 16,0 25-16,0 0 15,0-1-15,0 1 16,0 0-16,0 25 15,0-1-15,0 1 16,0-1-16,0 1 16,0 0-1,0-26-15,0 1 16,0 50-16,0-51 15,24 1-15,-24 25 16,0-1-16,0-24 16,0 25-16,0-25 15,0 24-15,0-24 16,25 25-16,-25-26 15,0-24-15,0 25 16,0 0-16,0-25 16,0 25-16,0-25 15,0 25-15,0-25 16,0 25-16,0-1 15,0-24 1,0 25-16,0-25 16,0 25-16,0 0 15,0 0 1,0-25-1,0 49 1,0-49-16,0 25 16,0 0-16,0 0 15,-25-1-15,1 1 16,24 0-16,0-25 15,0 25-15,0 0 16,0-25-16,-25 24 16,25-24-1,0 25-15,0-25 16,0 25-16,0-25 15,0 25-15,0-25 16,-25 25-16,25-1 16,-25 1-16,25 0 15,0-25-15,0 25 16,0 0-16,0 24 15,0-49-15,0 25 16,-25 0-16,25 0 16,0-25-16,0 24 15,0 1-15,0 0 16,0-25-16,0 25 15,0-25-15,0 25 16,0-1 0,0-24-16,-25 25 15,25 0 16,0 0-31,0-25 16,0 25-16,0-25 16,0 25-16,0-1 15,0-24 1,0 25-16,0-25 15,0 25-15,0-25 16,0 25-16,0 0 16,0-25-1,0 24-15,0-24 16,0 25-1,0 0 17,0-25-17,0 0 126,25 0-110,-25 0-31,25 0 15,-25 0 1</inkml:trace>
  <inkml:trace contextRef="#ctx0" brushRef="#br0" timeOffset="120230.87">5779 8384 0,'0'149'0,"0"24"0,0-49 16,0-49-16,0-26 15,0-24-15,0-25 16</inkml:trace>
  <inkml:trace contextRef="#ctx0" brushRef="#br0" timeOffset="122230.99">5209 6896 0,'0'0'47,"0"25"-31,0-25-1,0 24-15,0-24 16,0 25-16,25 0 16,-25-25-1,0 0-15,25 25 16,-1-25-1,-24 0-15,0 0 16,25 0 15,0 0-15,0-25-1,24-74-15,26-25 16,-1 24-16,25-24 16,25 0-16,-74 50 15,0 49-15,-25-24 16,-25 49-16,0 0 15,0 0 188</inkml:trace>
  <inkml:trace contextRef="#ctx0" brushRef="#br0" timeOffset="124503.12">6499 6871 0,'0'0'47,"0"0"-31,0 25-1,25 0-15,-1 24 0,-24-49 16,25 50 0,0-50-16,-25 25 31,25-25-16,0 0 1,-1 0-16,26-50 16,24-49-16,1-1 0,-25 26 15,24-50 1,25 50-16,-49 24 15,-1-49-15,-24 74 16,-25 0-16,0 25 16</inkml:trace>
  <inkml:trace contextRef="#ctx0" brushRef="#br0" timeOffset="127930.31">7243 7342 0,'0'0'125,"0"50"-109,0-25-16,0-1 15,0 51-15,0-50 16,0 24-16,25 1 15,-25 24-15,25-24 16,-25-25-16,0-1 16,0 1-16,0 0 15,24-25-15,-24 25 16,0-25-16,0 25 15,0-25-15,0 24 16,0 1 0,0-25-16,0 0 15,0 25-15,0-25 16,0 25-16,0 0 15,0-25-15,0 25 16,0-25-16,0 24 16,0-24 15,0 25 0,0 0-31,0-25 16,0 25-1,0 0-15,0-1 16,0 26-16,0-25 15,0 0-15,0 24 16,0-24-16,0 0 16,0 0-1,0-25-15,0 49 0,0-49 16,0 50-1,0-50-15,0 25 0,0-1 16,0 1-16,0 0 16,0 0-16,0 0 15,0 24-15,0-49 16,0 25-16,0 25 15,-24-50-15,24 24 16,0 1-16,0 0 16,0-25-16,0 50 15,0-50 1,0 24-16,0 1 15,0 0-15,0 25 16,0-50-16,-25 25 16,25 24-16,0-24 15,0 0-15,0 24 16,0-24-16,0 0 15,0 0-15,0 0 16,-25 24-16,25-24 16,0 0-16,0 0 15,0-1-15,0 1 16,0 0-16,0-25 15,0 25-15,0 0 16,0-1-16,0-24 16,0 25-16,0 0 15,0-25-15,0 25 16,0-25-1,0 25-15,0-1 16,0-24-16,0 25 16,0 0-1,0 0-15,0 0 16,0-1-16,0 1 15,0 25-15,0-25 16,0-1-16,0 1 16,-25 0-16,25 25 15,0-25-15,0-1 16,0 1-16,0 25 15,0-1-15,0-24 16,0 25-16,0-25 16,0 24-16,0-24 15,0 49-15,0-49 16,0 25-16,0-25 15,-25 24-15,25-24 16,0 0-16,0 24 16,0-49-16,0 50 15,0-25-15,0 0 16,0-1-1,0-24-15,0 25 16,0 0-16,0-25 16,0 25-16,25-25 15,-25 49 1,0-49-16,0 25 15,0 25-15,0-50 16,0 25-16,0-25 16,25 49-16,-25-49 15,0 50-15,25-25 16,-25 0-16,49 74 15,-49-74-15,0-1 16,25 1-16,-25 0 16,0 0-16,0 24 15,0-49 1,0 25-16,0 25 0,0-50 15,0 49-15,0-24 16,0 0-16,0 0 16,0-25-16,0 49 15,0-24-15,0 0 16,0 25-16,0-26 15,0 1-15,0 25 16,0-25-16,0-1 16,0 1-16,0 0 15,0 0 1,0 0-16,0-1 15,0 1-15,0-25 16,0 50-16,0-25 16,0 0-16,0-1 15,0 1-15,0 0 16,0 25-16,0-50 15,0 49-15,0-24 16,0 0-16,0 0 16,0 24-16,0-24 15,0 0-15,0 24 16,0-24-16,25 0 16,-25 0-16,0 0 15,0-1-15,0 1 16,0 0-16,0-25 15,0 25-15,0 0 16,0-1-16,0 1 16,0-25-16,0 50 15,0-50-15,0 25 16,0-1-16,0 1 15,0 0 1,0 0-16,0 0 16,0-1-16,0 1 15,0 0-15,0-25 16,0 25-16,0 0 15,0-25-15,0 25 16,0-25-16,0 24 16,0 1-16,0 0 15,0-25-15,0 25 16,0 0-1,0-1 1,0-24-16,0 25 16,0 0-1,0-25-15,0 25 16,0-25-16,0 25 15,0-25 1,0 24 0,0-24 155,-25-49-171,25-1 16,-25-24-16,-24-1 15</inkml:trace>
  <inkml:trace contextRef="#ctx0" brushRef="#br0" timeOffset="130343.45">6375 8756 0,'0'25'32,"0"-25"-17,0 0-15,0 25 16,25-1-1,-25 1-15,24 0 16,1 25-16,-25-26 16,25 1-16,0 25 15,0-25-15,-25 0 16,24-25-16,-24 24 15,0 1-15,25-25 32,-25 0-17,25 0 1,-25-49-16,50-1 15,-50-25-15,24-24 16,26 25-16,0-50 16,-1 0-16,-24 0 15,50 0-15,-26 49 16,1 1-16,-25 74 15,-25-25-15,0 25 47</inkml:trace>
  <inkml:trace contextRef="#ctx0" brushRef="#br0" timeOffset="132295.56">7739 8582 0,'0'0'16,"0"25"-16,0-25 16,0 25 15,0 0-31,0 0 15,0-25-15,0 24 16,0-24 0,25 0-1,-25 0 1,49 0-1,-24 0 1,25-49-16,49-75 16,-74 25-16,49-25 15,1-25-15,-26 74 16,-24 51-16,0-1 15,-25 0-15</inkml:trace>
  <inkml:trace contextRef="#ctx0" brushRef="#br0" timeOffset="133006.6">7665 10691 0,'0'0'62,"0"25"-62,0-1 16,0 1-16,24 25 16,1-25-16,-25-1 15,25-24-15,0 0 16,0 0-16,24 0 15,1-49-15,49-26 16,25-24-16,-49-25 16,-1 0-16,-24 50 15,-1-25-15,-24 74 16,-25 0-16,0 25 15</inkml:trace>
  <inkml:trace contextRef="#ctx0" brushRef="#br0" timeOffset="134150.67">9550 10418 0,'0'0'15,"0"0"1,0 25 0,0 0-16,0-1 15,0-24-15,25 25 16,-1 0-1,-24 0-15,25-25 16,-25 0-16,0 0 31,0 0-31,50 0 16,-50-50-1,49-24-15,26-25 16,-50-25-16,49 24 16,-49 26-16,0 49 15,-25 0-15</inkml:trace>
  <inkml:trace contextRef="#ctx0" brushRef="#br0" timeOffset="135023.72">9153 12254 0,'0'0'0,"25"0"16,-25 0-16,0 49 15,25-49-15,-25 25 16,0 0-16,24 0 15,-24-1-15,25 1 16,-25-25-16,0 0 16,25 0-1,-25 0 1,50-25-16,-1-24 15,50-50-15,25-1 16,-24-24-16,-26 50 16,0-25-16,-24 49 15,-50 25-15,25 25 16</inkml:trace>
  <inkml:trace contextRef="#ctx0" brushRef="#br0" timeOffset="136742.81">10889 12402 0,'0'0'15,"0"25"-15,0 25 16,0-50-16,0 49 15,0 1-15,25-25 16,-25 24 0,25-49-16,-25 50 15,25-50-15,-25 0 31,24 0-31,-24 0 16,25 0-16,0-74 16,49-1-16,-24-24 15,0-50 1,-1 50-16,1-50 0,-25 25 15,0 74-15,-25 1 16,24 24-16,-24 0 16</inkml:trace>
  <inkml:trace contextRef="#ctx0" brushRef="#br0" timeOffset="137655.87">11336 6722 0,'0'0'63,"25"25"-63,-25 0 15,0-1-15,24-24 16,-24 25-16,25 0 16,0-25-16,0 0 15,0 0-15,24 0 16,26-50-16,-1 26 15,25-76-15,-24 1 16,-1-50-16,25 1 16,-24 24-16,-1 49 15,1-24-15</inkml:trace>
  <inkml:trace contextRef="#ctx0" brushRef="#br0" timeOffset="147736.44">4638 16694 0,'0'0'93,"0"0"-62,25 0-15,0 0 0,0-25-16,24 0 15,-24 0-15,25-24 16,0-1-16,-1 0 15,1 1-15,-25 24 16,24 0-16,-24 0 16,0 0-16,-25 1 15,0 24-15,25 0 16,-25 0-16,0-25 15,24 25 1,-24 0 0,25 0-16,-25-25 15,25 25 1,-25-25-16,50 25 15,-26-49-15,26 49 16,-25-50-16,0 50 16,24-25-16,-49 0 15,25 25-15,0-24 16,-25 24 15,25 0-31,-25-25 16,0 0-16,24 25 15,1-25-15,0 0 16,0 1-16,0-1 15,-1 25-15,-24-25 16,25 25-16,-25 0 16,0-25 15,25 25-31,0-25 15,-25 25-15,25-24 16,-1 24-16,1-50 16,0 50-16,-25 0 15,25-25-15,-25 25 16,25-25-1,-25 1-15,25 24 16,-25-25 0,0 25-16,24 0 15,-24-25 1,25 0-1,-25 25 1,25-25-16,-25 25 16,0-24-16,25-1 15,0 25-15,-25-25 16,24 25-1,-24 0 1,25-25 0,0 25-1,-25-25-15,25 25 16,-25 0-16,25 0 15,-25-24-15,24 24 16,1 0-16,-25 0 16,25 0-16,0-25 15,0 25 1,-25 0-16,24 0 15,1 0-15,-25 0 16,25-25 0,-25 25-16,25 0 15,-25-25-15,0 25 16,25 0-16,-1 0 15,-24 0 1,25 0-16,-25 0 16,25-25-1,0 25 1,0 0-1,-1 0-15,1 0 16,25 0-16,-25 0 16,-1 0-16,26 0 15,-50-25-15,25 25 16,0 0-16,-1 0 15,-24 0-15,25 0 16,-25 0 0,50 0-1,-50 0-15,25 0 16,-25 0-1,25 0-15,-25 0 16,24 0-16,1 0 16,-25 0-1,25 0 1,-25 0-16,25 0 31,0 0-15,-1 0-16,1 0 15,0 0-15,25 0 16,-26 25-16,1-25 15,50 0-15,-75 0 16,49 25-16,-24-25 16,0 25-16,0-25 15,-1 0-15,1 0 16,0 0-1,-25 25-15,0-25 32,0 0-17,25 0 1,-25 25-16,25-25 0,-1 24 15,-24-24 1,25 25-16,-25-25 16,25 0-16,-25 25 15,0-25 1,0 0-16,25 25 0,0 0 15,-25-25 1,24 24-16,-24-24 16,50 25-16,-50 0 15,25 0-15,0 0 16,-1-1-16,-24 1 15,25-25-15,0 25 16,0 0-16,-25 0 16,25-25-16,-25 24 15,24 1-15,1 0 16,0-25-16,0 50 15,-25-26-15,25 1 16,0 0-16,-25 0 16,0-25-16,24 0 15,-24 25-15,0-1 16,25 26-1,0-50-15,-25 25 16,0-25-16,25 25 16,-25-25-16,0 24 15,0 1-15,0-25 16,25 25-16,-25-25 15,24 25 1,-24 0-16,0-25 16,0 24-16,25-24 15,-25 25-15,0-25 16,25 25-16,-25 0 15,0 0-15,0-25 16,25 25-16,0-1 16,-25 1-16,0 0 15,24-25-15,-24 25 16,0-25-1,25 49-15,0-49 16,-25 25 0,25-25-16,-25 25 15,0 0-15,25 0 16,-1-1-16,-24-24 15,25 25-15,-25-25 16,25 25-16,-25-25 16,0 0-16,25 25 15,-25 0-15,0-25 16,0 0-16,25 0 31,-25 24-31,0-24 16,24 0-1,-24 25-15,25 0 16,-25-25-16,25 0 15,-25 25-15,0-25 16,25 25-16,-25-1 16,25-24-16,-25 0 15,24 25 1,-24-25-16,25 0 15,-25 25 17,25-25-32,0 0 15,-25 25-15,25-25 16,-25 25-16,0-25 15,24 0-15,1 0 16,-25 24-16,0-24 16,25 0-1,-25 25 1,0-25-16,25 0 15,-25 25 1,25-25 0,-25 0-16,24 0 15,-24 0 1,0 25-1,25-25 1,-25 0 0,25 0-16,-25 25 15,25-25-15,-25 0 16,25 24-16,-25 1 15,25-25-15,-1 0 16,-24 0-16,0 25 16,25-25-16,-25 0 15,25 0-15,0 25 16,-25-25-16,0 25 15,25-25-15,-25 0 16,0 0-16,24 0 62,-24 24-46,25-24 0,-25 0-1,25 0 63,-25 25 16,-25-25-47,-99 0-32,75-25-15,-76 1 16,-98-76-16</inkml:trace>
  <inkml:trace contextRef="#ctx0" brushRef="#br0" timeOffset="150504.6">8756 16966 0,'0'50'0,"50"0"16,-1-1-16,1 26 16,24-51-16,-49 26 15,50 0-15,-26-26 16,1 1-16,-1 0 15,1 0 1,-25 0-16,0-1 16,-25-24-16,49 0 15,-49 0-15,25 25 16,0-25-16,24 25 15,-24-25-15,0 50 16,25-25-16,-26-25 16,1 0-16,0 24 15,0-24-15,49 50 16,-24-50-16,-25 25 15,49 0-15,-49-1 16,74 26-16,0-25 16,-24 24-16,-1-24 15,25 25-15,-49-50 16,-25 0-16,24 25 15,1-1-15,-25-24 16,24 0-16,1 25 16,0-25-16,-26 25 15,1-25-15,0 0 16,0 0-16,-25 0 15,49 0 1,-49 0-16,25 0 16,-25 0-16,50 0 15,-25 0-15,-25 0 16,49 0-16,-24 0 15,0 0-15,-25 0 16,25 0-16,-1-50 16,1 26-16,0-1 15,0 0-15,0-25 16,0 1-16,-1 24 15,1 0-15,0-24 16,0 24-16,-25 25 16,25-25-16,-1 0 15,1 0-15,0-24 16,0-1-16,0 0 15,24-24-15,-24 49 16,0-24-16,24-1 16,1 0-16,-25 1 15,24 24-15,-24-25 16,25 26-16,-25-1 15,24-25 1,-49 25-16,50-49 16,-1 24-16,1-24 15,0-25-15,-1 49 16,1-24-16,0-1 15,-1 1-15,1-1 16,-1 26-16,-24-26 16,25 26-16,-1-1 15,26 1-15,-50-1 16,24 0-16,1 1 15,-1-26-15,1 26 16,0-1-16,-1 1 16,1 24-16,-25 0 15,-1 0-15,1 25 16,25-25-16,-25 1 15,24-1-15,-24 25 16,0-25-16,25 25 16,-26 0-1,-24 0-15,25 0 16,25 0-16,-25 0 15,24 0 1,26 0-16,-26 0 16,1 0-16,-1 0 15,26 25-15,-50-25 16,24 49-16,26 1 15,24 0-15,-50 24 16,75-24-16,-49 49 16,-1-25-16,1-24 15,-26-1-15,1 1 16,0 0-1,-26 24-15,51-24 0,-26-26 16,26 76-16,-26-26 16,26 25-16,24 25 15,0 0-15,-24-49 16,-26-1-16,26 1 15,-26-26-15,1 1 16,49 24-16,-49-49 16,24 49-16,1-49 15,-26 50-15,1-51 16,24 51-16,-24-50 15,-1 24 1,1-24-16,-25 25 16,49-25-16,-24-1 15,-1 1-15,1 0 16,-25 25-16,0-50 15,24 0-15,-24 49 16,25-24-16,24 0 16,-24 0-16,-1-1 15,1-24-15,0 25 16,-1 0-16,-24-25 15,0 0 1,24 25-16,1-25 0,-25 25 16,24-25-16,-24 0 15,25 0-15,-50 0 16,25 0-16,-25 0 15,24 0 1,-24 0-16,25-50 16,-25 25-16,25 0 15,0-49-15,0 49 16,-1-24-16,1-26 15,0 26 1,-25-1-16,0 25 16,25-24-16,-25-1 15,25 25-15,-25-25 16,0 26-16,24-26 15,-24 25-15,25-24 16,0-1-16,-25 25 16,0 0-16,25 1 15,-25 24-15,0-25 16,0 25 46,0 0-15,0 0-47,0 49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8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9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6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6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5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09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48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01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299624"/>
            <a:ext cx="12003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993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28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8/21/2021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7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9660" r="3165" b="11572"/>
          <a:stretch>
            <a:fillRect/>
          </a:stretch>
        </p:blipFill>
        <p:spPr bwMode="auto">
          <a:xfrm>
            <a:off x="300977" y="314215"/>
            <a:ext cx="2674043" cy="97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9" t="4800" r="11200" b="6400"/>
          <a:stretch>
            <a:fillRect/>
          </a:stretch>
        </p:blipFill>
        <p:spPr bwMode="auto">
          <a:xfrm>
            <a:off x="10869769" y="228632"/>
            <a:ext cx="1004552" cy="105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1" y="1287887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Department of Electrical and Electronics Engineering</a:t>
            </a:r>
          </a:p>
        </p:txBody>
      </p:sp>
    </p:spTree>
    <p:extLst>
      <p:ext uri="{BB962C8B-B14F-4D97-AF65-F5344CB8AC3E}">
        <p14:creationId xmlns:p14="http://schemas.microsoft.com/office/powerpoint/2010/main" val="966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5.png"/><Relationship Id="rId2" Type="http://schemas.openxmlformats.org/officeDocument/2006/relationships/image" Target="../media/image6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7.png"/><Relationship Id="rId4" Type="http://schemas.openxmlformats.org/officeDocument/2006/relationships/image" Target="../media/image60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9.png"/><Relationship Id="rId2" Type="http://schemas.openxmlformats.org/officeDocument/2006/relationships/image" Target="../media/image6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2.png"/><Relationship Id="rId5" Type="http://schemas.openxmlformats.org/officeDocument/2006/relationships/image" Target="../media/image611.png"/><Relationship Id="rId4" Type="http://schemas.openxmlformats.org/officeDocument/2006/relationships/image" Target="../media/image61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9.png"/><Relationship Id="rId2" Type="http://schemas.openxmlformats.org/officeDocument/2006/relationships/image" Target="../media/image6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1.png"/><Relationship Id="rId4" Type="http://schemas.openxmlformats.org/officeDocument/2006/relationships/image" Target="../media/image61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image" Target="../media/image6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1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5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7.png"/><Relationship Id="rId2" Type="http://schemas.openxmlformats.org/officeDocument/2006/relationships/image" Target="../media/image6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8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8.png"/><Relationship Id="rId4" Type="http://schemas.openxmlformats.org/officeDocument/2006/relationships/image" Target="../media/image62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3.png"/><Relationship Id="rId2" Type="http://schemas.openxmlformats.org/officeDocument/2006/relationships/image" Target="../media/image6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8.png"/><Relationship Id="rId4" Type="http://schemas.openxmlformats.org/officeDocument/2006/relationships/image" Target="../media/image624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6.png"/><Relationship Id="rId2" Type="http://schemas.openxmlformats.org/officeDocument/2006/relationships/image" Target="../media/image6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8.png"/><Relationship Id="rId4" Type="http://schemas.openxmlformats.org/officeDocument/2006/relationships/image" Target="../media/image62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9.png"/><Relationship Id="rId2" Type="http://schemas.openxmlformats.org/officeDocument/2006/relationships/image" Target="../media/image6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1.png"/><Relationship Id="rId7" Type="http://schemas.openxmlformats.org/officeDocument/2006/relationships/image" Target="../media/image635.png"/><Relationship Id="rId2" Type="http://schemas.openxmlformats.org/officeDocument/2006/relationships/image" Target="../media/image6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4.png"/><Relationship Id="rId5" Type="http://schemas.openxmlformats.org/officeDocument/2006/relationships/image" Target="../media/image633.png"/><Relationship Id="rId4" Type="http://schemas.openxmlformats.org/officeDocument/2006/relationships/image" Target="../media/image632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7.png"/><Relationship Id="rId2" Type="http://schemas.openxmlformats.org/officeDocument/2006/relationships/image" Target="../media/image6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0.png"/><Relationship Id="rId5" Type="http://schemas.openxmlformats.org/officeDocument/2006/relationships/image" Target="../media/image639.png"/><Relationship Id="rId4" Type="http://schemas.openxmlformats.org/officeDocument/2006/relationships/image" Target="../media/image63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2.png"/><Relationship Id="rId7" Type="http://schemas.openxmlformats.org/officeDocument/2006/relationships/image" Target="../media/image646.png"/><Relationship Id="rId2" Type="http://schemas.openxmlformats.org/officeDocument/2006/relationships/image" Target="../media/image6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5.png"/><Relationship Id="rId5" Type="http://schemas.openxmlformats.org/officeDocument/2006/relationships/image" Target="../media/image644.png"/><Relationship Id="rId4" Type="http://schemas.openxmlformats.org/officeDocument/2006/relationships/image" Target="../media/image64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8.png"/><Relationship Id="rId2" Type="http://schemas.openxmlformats.org/officeDocument/2006/relationships/image" Target="../media/image6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1.png"/><Relationship Id="rId5" Type="http://schemas.openxmlformats.org/officeDocument/2006/relationships/image" Target="../media/image650.png"/><Relationship Id="rId4" Type="http://schemas.openxmlformats.org/officeDocument/2006/relationships/image" Target="../media/image649.png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8.png"/><Relationship Id="rId3" Type="http://schemas.openxmlformats.org/officeDocument/2006/relationships/image" Target="../media/image653.png"/><Relationship Id="rId7" Type="http://schemas.openxmlformats.org/officeDocument/2006/relationships/image" Target="../media/image657.png"/><Relationship Id="rId2" Type="http://schemas.openxmlformats.org/officeDocument/2006/relationships/image" Target="../media/image6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6.png"/><Relationship Id="rId5" Type="http://schemas.openxmlformats.org/officeDocument/2006/relationships/image" Target="../media/image655.png"/><Relationship Id="rId4" Type="http://schemas.openxmlformats.org/officeDocument/2006/relationships/image" Target="../media/image654.png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5.png"/><Relationship Id="rId3" Type="http://schemas.openxmlformats.org/officeDocument/2006/relationships/image" Target="../media/image660.png"/><Relationship Id="rId7" Type="http://schemas.openxmlformats.org/officeDocument/2006/relationships/image" Target="../media/image664.png"/><Relationship Id="rId2" Type="http://schemas.openxmlformats.org/officeDocument/2006/relationships/image" Target="../media/image6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3.png"/><Relationship Id="rId5" Type="http://schemas.openxmlformats.org/officeDocument/2006/relationships/image" Target="../media/image662.png"/><Relationship Id="rId4" Type="http://schemas.openxmlformats.org/officeDocument/2006/relationships/image" Target="../media/image661.png"/><Relationship Id="rId9" Type="http://schemas.openxmlformats.org/officeDocument/2006/relationships/image" Target="../media/image666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8.png"/><Relationship Id="rId2" Type="http://schemas.openxmlformats.org/officeDocument/2006/relationships/image" Target="../media/image6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1.png"/><Relationship Id="rId5" Type="http://schemas.openxmlformats.org/officeDocument/2006/relationships/image" Target="../media/image670.png"/><Relationship Id="rId4" Type="http://schemas.openxmlformats.org/officeDocument/2006/relationships/image" Target="../media/image669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3.png"/><Relationship Id="rId2" Type="http://schemas.openxmlformats.org/officeDocument/2006/relationships/image" Target="../media/image6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4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1.png"/><Relationship Id="rId3" Type="http://schemas.openxmlformats.org/officeDocument/2006/relationships/image" Target="../media/image676.png"/><Relationship Id="rId7" Type="http://schemas.openxmlformats.org/officeDocument/2006/relationships/image" Target="../media/image680.png"/><Relationship Id="rId2" Type="http://schemas.openxmlformats.org/officeDocument/2006/relationships/image" Target="../media/image6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9.png"/><Relationship Id="rId5" Type="http://schemas.openxmlformats.org/officeDocument/2006/relationships/image" Target="../media/image678.png"/><Relationship Id="rId4" Type="http://schemas.openxmlformats.org/officeDocument/2006/relationships/image" Target="../media/image677.png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8.png"/><Relationship Id="rId3" Type="http://schemas.openxmlformats.org/officeDocument/2006/relationships/image" Target="../media/image683.png"/><Relationship Id="rId7" Type="http://schemas.openxmlformats.org/officeDocument/2006/relationships/image" Target="../media/image687.png"/><Relationship Id="rId12" Type="http://schemas.openxmlformats.org/officeDocument/2006/relationships/image" Target="../media/image692.png"/><Relationship Id="rId2" Type="http://schemas.openxmlformats.org/officeDocument/2006/relationships/image" Target="../media/image6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6.png"/><Relationship Id="rId11" Type="http://schemas.openxmlformats.org/officeDocument/2006/relationships/image" Target="../media/image691.png"/><Relationship Id="rId5" Type="http://schemas.openxmlformats.org/officeDocument/2006/relationships/image" Target="../media/image685.png"/><Relationship Id="rId10" Type="http://schemas.openxmlformats.org/officeDocument/2006/relationships/image" Target="../media/image690.png"/><Relationship Id="rId4" Type="http://schemas.openxmlformats.org/officeDocument/2006/relationships/image" Target="../media/image684.png"/><Relationship Id="rId9" Type="http://schemas.openxmlformats.org/officeDocument/2006/relationships/image" Target="../media/image68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9.png"/><Relationship Id="rId3" Type="http://schemas.openxmlformats.org/officeDocument/2006/relationships/image" Target="../media/image694.png"/><Relationship Id="rId7" Type="http://schemas.openxmlformats.org/officeDocument/2006/relationships/image" Target="../media/image698.png"/><Relationship Id="rId2" Type="http://schemas.openxmlformats.org/officeDocument/2006/relationships/image" Target="../media/image6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7.png"/><Relationship Id="rId5" Type="http://schemas.openxmlformats.org/officeDocument/2006/relationships/image" Target="../media/image696.png"/><Relationship Id="rId4" Type="http://schemas.openxmlformats.org/officeDocument/2006/relationships/image" Target="../media/image695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6.png"/><Relationship Id="rId13" Type="http://schemas.openxmlformats.org/officeDocument/2006/relationships/image" Target="../media/image711.png"/><Relationship Id="rId3" Type="http://schemas.openxmlformats.org/officeDocument/2006/relationships/image" Target="../media/image701.png"/><Relationship Id="rId7" Type="http://schemas.openxmlformats.org/officeDocument/2006/relationships/image" Target="../media/image705.png"/><Relationship Id="rId12" Type="http://schemas.openxmlformats.org/officeDocument/2006/relationships/image" Target="../media/image710.png"/><Relationship Id="rId2" Type="http://schemas.openxmlformats.org/officeDocument/2006/relationships/image" Target="../media/image7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4.png"/><Relationship Id="rId11" Type="http://schemas.openxmlformats.org/officeDocument/2006/relationships/image" Target="../media/image709.png"/><Relationship Id="rId5" Type="http://schemas.openxmlformats.org/officeDocument/2006/relationships/image" Target="../media/image703.png"/><Relationship Id="rId10" Type="http://schemas.openxmlformats.org/officeDocument/2006/relationships/image" Target="../media/image708.png"/><Relationship Id="rId4" Type="http://schemas.openxmlformats.org/officeDocument/2006/relationships/image" Target="../media/image702.png"/><Relationship Id="rId9" Type="http://schemas.openxmlformats.org/officeDocument/2006/relationships/image" Target="../media/image707.pn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8.png"/><Relationship Id="rId3" Type="http://schemas.openxmlformats.org/officeDocument/2006/relationships/image" Target="../media/image713.png"/><Relationship Id="rId7" Type="http://schemas.openxmlformats.org/officeDocument/2006/relationships/image" Target="../media/image717.png"/><Relationship Id="rId2" Type="http://schemas.openxmlformats.org/officeDocument/2006/relationships/image" Target="../media/image7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6.png"/><Relationship Id="rId5" Type="http://schemas.openxmlformats.org/officeDocument/2006/relationships/image" Target="../media/image715.png"/><Relationship Id="rId10" Type="http://schemas.openxmlformats.org/officeDocument/2006/relationships/image" Target="../media/image720.png"/><Relationship Id="rId4" Type="http://schemas.openxmlformats.org/officeDocument/2006/relationships/image" Target="../media/image714.png"/><Relationship Id="rId9" Type="http://schemas.openxmlformats.org/officeDocument/2006/relationships/image" Target="../media/image719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2.png"/><Relationship Id="rId7" Type="http://schemas.openxmlformats.org/officeDocument/2006/relationships/image" Target="../media/image726.png"/><Relationship Id="rId2" Type="http://schemas.openxmlformats.org/officeDocument/2006/relationships/image" Target="../media/image7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5.png"/><Relationship Id="rId5" Type="http://schemas.openxmlformats.org/officeDocument/2006/relationships/image" Target="../media/image724.png"/><Relationship Id="rId4" Type="http://schemas.openxmlformats.org/officeDocument/2006/relationships/image" Target="../media/image723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8.png"/><Relationship Id="rId2" Type="http://schemas.openxmlformats.org/officeDocument/2006/relationships/image" Target="../media/image7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9.pn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6.png"/><Relationship Id="rId3" Type="http://schemas.openxmlformats.org/officeDocument/2006/relationships/image" Target="../media/image731.png"/><Relationship Id="rId7" Type="http://schemas.openxmlformats.org/officeDocument/2006/relationships/image" Target="../media/image735.png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4.png"/><Relationship Id="rId5" Type="http://schemas.openxmlformats.org/officeDocument/2006/relationships/image" Target="../media/image733.png"/><Relationship Id="rId10" Type="http://schemas.openxmlformats.org/officeDocument/2006/relationships/image" Target="../media/image738.png"/><Relationship Id="rId4" Type="http://schemas.openxmlformats.org/officeDocument/2006/relationships/image" Target="../media/image732.png"/><Relationship Id="rId9" Type="http://schemas.openxmlformats.org/officeDocument/2006/relationships/image" Target="../media/image737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0.png"/><Relationship Id="rId2" Type="http://schemas.openxmlformats.org/officeDocument/2006/relationships/image" Target="../media/image7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2.png"/><Relationship Id="rId4" Type="http://schemas.openxmlformats.org/officeDocument/2006/relationships/image" Target="../media/image741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4.png"/><Relationship Id="rId2" Type="http://schemas.openxmlformats.org/officeDocument/2006/relationships/image" Target="../media/image7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6.png"/><Relationship Id="rId4" Type="http://schemas.openxmlformats.org/officeDocument/2006/relationships/image" Target="../media/image745.pn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2.png"/><Relationship Id="rId13" Type="http://schemas.openxmlformats.org/officeDocument/2006/relationships/image" Target="../media/image757.png"/><Relationship Id="rId3" Type="http://schemas.openxmlformats.org/officeDocument/2006/relationships/image" Target="../media/image747.png"/><Relationship Id="rId7" Type="http://schemas.openxmlformats.org/officeDocument/2006/relationships/image" Target="../media/image751.png"/><Relationship Id="rId12" Type="http://schemas.openxmlformats.org/officeDocument/2006/relationships/image" Target="../media/image756.png"/><Relationship Id="rId2" Type="http://schemas.openxmlformats.org/officeDocument/2006/relationships/image" Target="../media/image746.png"/><Relationship Id="rId16" Type="http://schemas.openxmlformats.org/officeDocument/2006/relationships/image" Target="../media/image7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0.png"/><Relationship Id="rId11" Type="http://schemas.openxmlformats.org/officeDocument/2006/relationships/image" Target="../media/image755.png"/><Relationship Id="rId5" Type="http://schemas.openxmlformats.org/officeDocument/2006/relationships/image" Target="../media/image749.png"/><Relationship Id="rId15" Type="http://schemas.openxmlformats.org/officeDocument/2006/relationships/image" Target="../media/image759.png"/><Relationship Id="rId10" Type="http://schemas.openxmlformats.org/officeDocument/2006/relationships/image" Target="../media/image754.png"/><Relationship Id="rId4" Type="http://schemas.openxmlformats.org/officeDocument/2006/relationships/image" Target="../media/image748.png"/><Relationship Id="rId9" Type="http://schemas.openxmlformats.org/officeDocument/2006/relationships/image" Target="../media/image753.png"/><Relationship Id="rId14" Type="http://schemas.openxmlformats.org/officeDocument/2006/relationships/image" Target="../media/image758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2.png"/><Relationship Id="rId2" Type="http://schemas.openxmlformats.org/officeDocument/2006/relationships/image" Target="../media/image7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5.png"/><Relationship Id="rId2" Type="http://schemas.openxmlformats.org/officeDocument/2006/relationships/image" Target="../media/image764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6.png"/><Relationship Id="rId2" Type="http://schemas.openxmlformats.org/officeDocument/2006/relationships/image" Target="../media/image765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7.png"/><Relationship Id="rId2" Type="http://schemas.openxmlformats.org/officeDocument/2006/relationships/image" Target="../media/image765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8.png"/><Relationship Id="rId2" Type="http://schemas.openxmlformats.org/officeDocument/2006/relationships/image" Target="../media/image76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9.png"/><Relationship Id="rId2" Type="http://schemas.openxmlformats.org/officeDocument/2006/relationships/image" Target="../media/image765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0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1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771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8.png"/><Relationship Id="rId3" Type="http://schemas.openxmlformats.org/officeDocument/2006/relationships/image" Target="../media/image773.png"/><Relationship Id="rId7" Type="http://schemas.openxmlformats.org/officeDocument/2006/relationships/image" Target="../media/image777.png"/><Relationship Id="rId2" Type="http://schemas.openxmlformats.org/officeDocument/2006/relationships/image" Target="../media/image7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6.png"/><Relationship Id="rId5" Type="http://schemas.openxmlformats.org/officeDocument/2006/relationships/image" Target="../media/image775.png"/><Relationship Id="rId4" Type="http://schemas.openxmlformats.org/officeDocument/2006/relationships/image" Target="../media/image774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2" Type="http://schemas.openxmlformats.org/officeDocument/2006/relationships/image" Target="../media/image77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2.png"/><Relationship Id="rId4" Type="http://schemas.openxmlformats.org/officeDocument/2006/relationships/image" Target="../media/image7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9.png"/><Relationship Id="rId3" Type="http://schemas.openxmlformats.org/officeDocument/2006/relationships/image" Target="../media/image784.png"/><Relationship Id="rId7" Type="http://schemas.openxmlformats.org/officeDocument/2006/relationships/image" Target="../media/image788.png"/><Relationship Id="rId2" Type="http://schemas.openxmlformats.org/officeDocument/2006/relationships/image" Target="../media/image7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7.png"/><Relationship Id="rId5" Type="http://schemas.openxmlformats.org/officeDocument/2006/relationships/image" Target="../media/image786.png"/><Relationship Id="rId4" Type="http://schemas.openxmlformats.org/officeDocument/2006/relationships/image" Target="../media/image785.png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6.png"/><Relationship Id="rId3" Type="http://schemas.openxmlformats.org/officeDocument/2006/relationships/image" Target="../media/image791.png"/><Relationship Id="rId7" Type="http://schemas.openxmlformats.org/officeDocument/2006/relationships/image" Target="../media/image795.png"/><Relationship Id="rId2" Type="http://schemas.openxmlformats.org/officeDocument/2006/relationships/image" Target="../media/image7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4.png"/><Relationship Id="rId5" Type="http://schemas.openxmlformats.org/officeDocument/2006/relationships/image" Target="../media/image793.png"/><Relationship Id="rId4" Type="http://schemas.openxmlformats.org/officeDocument/2006/relationships/image" Target="../media/image792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8.png"/><Relationship Id="rId7" Type="http://schemas.openxmlformats.org/officeDocument/2006/relationships/image" Target="../media/image802.png"/><Relationship Id="rId2" Type="http://schemas.openxmlformats.org/officeDocument/2006/relationships/image" Target="../media/image7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1.png"/><Relationship Id="rId5" Type="http://schemas.openxmlformats.org/officeDocument/2006/relationships/image" Target="../media/image800.png"/><Relationship Id="rId4" Type="http://schemas.openxmlformats.org/officeDocument/2006/relationships/image" Target="../media/image799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4.png"/><Relationship Id="rId2" Type="http://schemas.openxmlformats.org/officeDocument/2006/relationships/image" Target="../media/image8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5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7.png"/><Relationship Id="rId2" Type="http://schemas.openxmlformats.org/officeDocument/2006/relationships/image" Target="../media/image8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9.png"/><Relationship Id="rId4" Type="http://schemas.openxmlformats.org/officeDocument/2006/relationships/image" Target="../media/image808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1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2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4.png"/><Relationship Id="rId2" Type="http://schemas.openxmlformats.org/officeDocument/2006/relationships/image" Target="../media/image813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5.png"/><Relationship Id="rId7" Type="http://schemas.openxmlformats.org/officeDocument/2006/relationships/image" Target="../media/image819.png"/><Relationship Id="rId2" Type="http://schemas.openxmlformats.org/officeDocument/2006/relationships/image" Target="../media/image8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8.png"/><Relationship Id="rId5" Type="http://schemas.openxmlformats.org/officeDocument/2006/relationships/image" Target="../media/image817.png"/><Relationship Id="rId4" Type="http://schemas.openxmlformats.org/officeDocument/2006/relationships/image" Target="../media/image8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0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1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2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4.png"/><Relationship Id="rId7" Type="http://schemas.openxmlformats.org/officeDocument/2006/relationships/image" Target="../media/image828.png"/><Relationship Id="rId2" Type="http://schemas.openxmlformats.org/officeDocument/2006/relationships/image" Target="../media/image8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7.png"/><Relationship Id="rId5" Type="http://schemas.openxmlformats.org/officeDocument/2006/relationships/image" Target="../media/image826.png"/><Relationship Id="rId4" Type="http://schemas.openxmlformats.org/officeDocument/2006/relationships/image" Target="../media/image82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0.png"/><Relationship Id="rId2" Type="http://schemas.openxmlformats.org/officeDocument/2006/relationships/image" Target="../media/image8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2.png"/><Relationship Id="rId4" Type="http://schemas.openxmlformats.org/officeDocument/2006/relationships/image" Target="../media/image831.pn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3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4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1.png"/><Relationship Id="rId3" Type="http://schemas.openxmlformats.org/officeDocument/2006/relationships/image" Target="../media/image836.png"/><Relationship Id="rId7" Type="http://schemas.openxmlformats.org/officeDocument/2006/relationships/image" Target="../media/image840.png"/><Relationship Id="rId12" Type="http://schemas.openxmlformats.org/officeDocument/2006/relationships/image" Target="../media/image844.emf"/><Relationship Id="rId2" Type="http://schemas.openxmlformats.org/officeDocument/2006/relationships/image" Target="../media/image8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9.png"/><Relationship Id="rId11" Type="http://schemas.openxmlformats.org/officeDocument/2006/relationships/customXml" Target="../ink/ink1.xml"/><Relationship Id="rId5" Type="http://schemas.openxmlformats.org/officeDocument/2006/relationships/image" Target="../media/image838.png"/><Relationship Id="rId10" Type="http://schemas.openxmlformats.org/officeDocument/2006/relationships/image" Target="../media/image843.png"/><Relationship Id="rId4" Type="http://schemas.openxmlformats.org/officeDocument/2006/relationships/image" Target="../media/image837.png"/><Relationship Id="rId9" Type="http://schemas.openxmlformats.org/officeDocument/2006/relationships/image" Target="../media/image842.png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0.png"/><Relationship Id="rId3" Type="http://schemas.openxmlformats.org/officeDocument/2006/relationships/image" Target="../media/image845.png"/><Relationship Id="rId7" Type="http://schemas.openxmlformats.org/officeDocument/2006/relationships/image" Target="../media/image849.png"/><Relationship Id="rId2" Type="http://schemas.openxmlformats.org/officeDocument/2006/relationships/image" Target="../media/image8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8.png"/><Relationship Id="rId5" Type="http://schemas.openxmlformats.org/officeDocument/2006/relationships/image" Target="../media/image847.png"/><Relationship Id="rId10" Type="http://schemas.openxmlformats.org/officeDocument/2006/relationships/image" Target="../media/image852.emf"/><Relationship Id="rId4" Type="http://schemas.openxmlformats.org/officeDocument/2006/relationships/image" Target="../media/image846.png"/><Relationship Id="rId9" Type="http://schemas.openxmlformats.org/officeDocument/2006/relationships/customXml" Target="../ink/ink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2.png"/><Relationship Id="rId2" Type="http://schemas.openxmlformats.org/officeDocument/2006/relationships/image" Target="../media/image8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6.emf"/><Relationship Id="rId5" Type="http://schemas.openxmlformats.org/officeDocument/2006/relationships/customXml" Target="../ink/ink3.xml"/><Relationship Id="rId4" Type="http://schemas.openxmlformats.org/officeDocument/2006/relationships/image" Target="../media/image8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12" Type="http://schemas.openxmlformats.org/officeDocument/2006/relationships/image" Target="../media/image139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5" Type="http://schemas.openxmlformats.org/officeDocument/2006/relationships/image" Target="../media/image142.pn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Relationship Id="rId14" Type="http://schemas.openxmlformats.org/officeDocument/2006/relationships/image" Target="../media/image1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8.png"/><Relationship Id="rId7" Type="http://schemas.openxmlformats.org/officeDocument/2006/relationships/image" Target="../media/image161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Relationship Id="rId9" Type="http://schemas.openxmlformats.org/officeDocument/2006/relationships/image" Target="../media/image16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65.png"/><Relationship Id="rId7" Type="http://schemas.openxmlformats.org/officeDocument/2006/relationships/image" Target="../media/image169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Relationship Id="rId9" Type="http://schemas.openxmlformats.org/officeDocument/2006/relationships/image" Target="../media/image1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3.png"/><Relationship Id="rId7" Type="http://schemas.openxmlformats.org/officeDocument/2006/relationships/image" Target="../media/image177.png"/><Relationship Id="rId12" Type="http://schemas.openxmlformats.org/officeDocument/2006/relationships/image" Target="../media/image182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png"/><Relationship Id="rId11" Type="http://schemas.openxmlformats.org/officeDocument/2006/relationships/image" Target="../media/image181.png"/><Relationship Id="rId5" Type="http://schemas.openxmlformats.org/officeDocument/2006/relationships/image" Target="../media/image175.png"/><Relationship Id="rId10" Type="http://schemas.openxmlformats.org/officeDocument/2006/relationships/image" Target="../media/image180.png"/><Relationship Id="rId4" Type="http://schemas.openxmlformats.org/officeDocument/2006/relationships/image" Target="../media/image174.png"/><Relationship Id="rId9" Type="http://schemas.openxmlformats.org/officeDocument/2006/relationships/image" Target="../media/image17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13" Type="http://schemas.openxmlformats.org/officeDocument/2006/relationships/image" Target="../media/image193.png"/><Relationship Id="rId3" Type="http://schemas.openxmlformats.org/officeDocument/2006/relationships/image" Target="../media/image166.png"/><Relationship Id="rId7" Type="http://schemas.openxmlformats.org/officeDocument/2006/relationships/image" Target="../media/image187.png"/><Relationship Id="rId12" Type="http://schemas.openxmlformats.org/officeDocument/2006/relationships/image" Target="../media/image192.png"/><Relationship Id="rId17" Type="http://schemas.openxmlformats.org/officeDocument/2006/relationships/image" Target="../media/image197.png"/><Relationship Id="rId2" Type="http://schemas.openxmlformats.org/officeDocument/2006/relationships/image" Target="../media/image183.png"/><Relationship Id="rId16" Type="http://schemas.openxmlformats.org/officeDocument/2006/relationships/image" Target="../media/image1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png"/><Relationship Id="rId11" Type="http://schemas.openxmlformats.org/officeDocument/2006/relationships/image" Target="../media/image191.png"/><Relationship Id="rId5" Type="http://schemas.openxmlformats.org/officeDocument/2006/relationships/image" Target="../media/image185.png"/><Relationship Id="rId15" Type="http://schemas.openxmlformats.org/officeDocument/2006/relationships/image" Target="../media/image195.png"/><Relationship Id="rId10" Type="http://schemas.openxmlformats.org/officeDocument/2006/relationships/image" Target="../media/image190.png"/><Relationship Id="rId4" Type="http://schemas.openxmlformats.org/officeDocument/2006/relationships/image" Target="../media/image184.png"/><Relationship Id="rId9" Type="http://schemas.openxmlformats.org/officeDocument/2006/relationships/image" Target="../media/image189.png"/><Relationship Id="rId14" Type="http://schemas.openxmlformats.org/officeDocument/2006/relationships/image" Target="../media/image19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1.png"/><Relationship Id="rId4" Type="http://schemas.openxmlformats.org/officeDocument/2006/relationships/image" Target="../media/image20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10" Type="http://schemas.openxmlformats.org/officeDocument/2006/relationships/image" Target="../media/image210.png"/><Relationship Id="rId4" Type="http://schemas.openxmlformats.org/officeDocument/2006/relationships/image" Target="../media/image204.png"/><Relationship Id="rId9" Type="http://schemas.openxmlformats.org/officeDocument/2006/relationships/image" Target="../media/image20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png"/><Relationship Id="rId3" Type="http://schemas.openxmlformats.org/officeDocument/2006/relationships/image" Target="../media/image212.png"/><Relationship Id="rId7" Type="http://schemas.openxmlformats.org/officeDocument/2006/relationships/image" Target="../media/image216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Relationship Id="rId9" Type="http://schemas.openxmlformats.org/officeDocument/2006/relationships/image" Target="../media/image21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3" Type="http://schemas.openxmlformats.org/officeDocument/2006/relationships/image" Target="../media/image220.png"/><Relationship Id="rId7" Type="http://schemas.openxmlformats.org/officeDocument/2006/relationships/image" Target="../media/image224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3.png"/><Relationship Id="rId5" Type="http://schemas.openxmlformats.org/officeDocument/2006/relationships/image" Target="../media/image222.png"/><Relationship Id="rId4" Type="http://schemas.openxmlformats.org/officeDocument/2006/relationships/image" Target="../media/image22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13" Type="http://schemas.openxmlformats.org/officeDocument/2006/relationships/image" Target="../media/image237.png"/><Relationship Id="rId3" Type="http://schemas.openxmlformats.org/officeDocument/2006/relationships/image" Target="../media/image227.png"/><Relationship Id="rId7" Type="http://schemas.openxmlformats.org/officeDocument/2006/relationships/image" Target="../media/image231.png"/><Relationship Id="rId12" Type="http://schemas.openxmlformats.org/officeDocument/2006/relationships/image" Target="../media/image236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0.png"/><Relationship Id="rId11" Type="http://schemas.openxmlformats.org/officeDocument/2006/relationships/image" Target="../media/image235.png"/><Relationship Id="rId5" Type="http://schemas.openxmlformats.org/officeDocument/2006/relationships/image" Target="../media/image229.png"/><Relationship Id="rId10" Type="http://schemas.openxmlformats.org/officeDocument/2006/relationships/image" Target="../media/image234.png"/><Relationship Id="rId4" Type="http://schemas.openxmlformats.org/officeDocument/2006/relationships/image" Target="../media/image228.png"/><Relationship Id="rId9" Type="http://schemas.openxmlformats.org/officeDocument/2006/relationships/image" Target="../media/image23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3" Type="http://schemas.openxmlformats.org/officeDocument/2006/relationships/image" Target="../media/image239.png"/><Relationship Id="rId7" Type="http://schemas.openxmlformats.org/officeDocument/2006/relationships/image" Target="../media/image243.pn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2.png"/><Relationship Id="rId11" Type="http://schemas.openxmlformats.org/officeDocument/2006/relationships/image" Target="../media/image247.png"/><Relationship Id="rId5" Type="http://schemas.openxmlformats.org/officeDocument/2006/relationships/image" Target="../media/image241.png"/><Relationship Id="rId10" Type="http://schemas.openxmlformats.org/officeDocument/2006/relationships/image" Target="../media/image246.png"/><Relationship Id="rId4" Type="http://schemas.openxmlformats.org/officeDocument/2006/relationships/image" Target="../media/image240.png"/><Relationship Id="rId9" Type="http://schemas.openxmlformats.org/officeDocument/2006/relationships/image" Target="../media/image2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4.png"/><Relationship Id="rId4" Type="http://schemas.openxmlformats.org/officeDocument/2006/relationships/image" Target="../media/image25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png"/><Relationship Id="rId3" Type="http://schemas.openxmlformats.org/officeDocument/2006/relationships/image" Target="../media/image256.png"/><Relationship Id="rId7" Type="http://schemas.openxmlformats.org/officeDocument/2006/relationships/image" Target="../media/image260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9.png"/><Relationship Id="rId5" Type="http://schemas.openxmlformats.org/officeDocument/2006/relationships/image" Target="../media/image258.png"/><Relationship Id="rId4" Type="http://schemas.openxmlformats.org/officeDocument/2006/relationships/image" Target="../media/image25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3" Type="http://schemas.openxmlformats.org/officeDocument/2006/relationships/image" Target="../media/image263.png"/><Relationship Id="rId7" Type="http://schemas.openxmlformats.org/officeDocument/2006/relationships/image" Target="../media/image267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6.png"/><Relationship Id="rId5" Type="http://schemas.openxmlformats.org/officeDocument/2006/relationships/image" Target="../media/image265.png"/><Relationship Id="rId10" Type="http://schemas.openxmlformats.org/officeDocument/2006/relationships/image" Target="../media/image270.png"/><Relationship Id="rId4" Type="http://schemas.openxmlformats.org/officeDocument/2006/relationships/image" Target="../media/image264.png"/><Relationship Id="rId9" Type="http://schemas.openxmlformats.org/officeDocument/2006/relationships/image" Target="../media/image26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png"/><Relationship Id="rId3" Type="http://schemas.openxmlformats.org/officeDocument/2006/relationships/image" Target="../media/image272.png"/><Relationship Id="rId7" Type="http://schemas.openxmlformats.org/officeDocument/2006/relationships/image" Target="../media/image276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5.png"/><Relationship Id="rId5" Type="http://schemas.openxmlformats.org/officeDocument/2006/relationships/image" Target="../media/image274.png"/><Relationship Id="rId10" Type="http://schemas.openxmlformats.org/officeDocument/2006/relationships/image" Target="../media/image279.png"/><Relationship Id="rId4" Type="http://schemas.openxmlformats.org/officeDocument/2006/relationships/image" Target="../media/image273.png"/><Relationship Id="rId9" Type="http://schemas.openxmlformats.org/officeDocument/2006/relationships/image" Target="../media/image27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png"/><Relationship Id="rId3" Type="http://schemas.openxmlformats.org/officeDocument/2006/relationships/image" Target="../media/image281.png"/><Relationship Id="rId7" Type="http://schemas.openxmlformats.org/officeDocument/2006/relationships/image" Target="../media/image285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4.png"/><Relationship Id="rId5" Type="http://schemas.openxmlformats.org/officeDocument/2006/relationships/image" Target="../media/image283.png"/><Relationship Id="rId4" Type="http://schemas.openxmlformats.org/officeDocument/2006/relationships/image" Target="../media/image28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image" Target="../media/image2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1.png"/><Relationship Id="rId5" Type="http://schemas.openxmlformats.org/officeDocument/2006/relationships/image" Target="../media/image290.png"/><Relationship Id="rId4" Type="http://schemas.openxmlformats.org/officeDocument/2006/relationships/image" Target="../media/image28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3" Type="http://schemas.openxmlformats.org/officeDocument/2006/relationships/image" Target="../media/image293.png"/><Relationship Id="rId7" Type="http://schemas.openxmlformats.org/officeDocument/2006/relationships/image" Target="../media/image297.png"/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6.png"/><Relationship Id="rId5" Type="http://schemas.openxmlformats.org/officeDocument/2006/relationships/image" Target="../media/image295.png"/><Relationship Id="rId4" Type="http://schemas.openxmlformats.org/officeDocument/2006/relationships/image" Target="../media/image294.png"/><Relationship Id="rId9" Type="http://schemas.openxmlformats.org/officeDocument/2006/relationships/image" Target="../media/image29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7" Type="http://schemas.openxmlformats.org/officeDocument/2006/relationships/image" Target="../media/image305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4.png"/><Relationship Id="rId5" Type="http://schemas.openxmlformats.org/officeDocument/2006/relationships/image" Target="../media/image303.png"/><Relationship Id="rId4" Type="http://schemas.openxmlformats.org/officeDocument/2006/relationships/image" Target="../media/image30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png"/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5.png"/><Relationship Id="rId3" Type="http://schemas.openxmlformats.org/officeDocument/2006/relationships/image" Target="../media/image310.png"/><Relationship Id="rId7" Type="http://schemas.openxmlformats.org/officeDocument/2006/relationships/image" Target="../media/image314.png"/><Relationship Id="rId12" Type="http://schemas.openxmlformats.org/officeDocument/2006/relationships/image" Target="../media/image319.png"/><Relationship Id="rId2" Type="http://schemas.openxmlformats.org/officeDocument/2006/relationships/image" Target="../media/image3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3.png"/><Relationship Id="rId11" Type="http://schemas.openxmlformats.org/officeDocument/2006/relationships/image" Target="../media/image318.png"/><Relationship Id="rId5" Type="http://schemas.openxmlformats.org/officeDocument/2006/relationships/image" Target="../media/image312.png"/><Relationship Id="rId10" Type="http://schemas.openxmlformats.org/officeDocument/2006/relationships/image" Target="../media/image317.png"/><Relationship Id="rId4" Type="http://schemas.openxmlformats.org/officeDocument/2006/relationships/image" Target="../media/image311.png"/><Relationship Id="rId9" Type="http://schemas.openxmlformats.org/officeDocument/2006/relationships/image" Target="../media/image31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png"/><Relationship Id="rId3" Type="http://schemas.openxmlformats.org/officeDocument/2006/relationships/image" Target="../media/image321.png"/><Relationship Id="rId7" Type="http://schemas.openxmlformats.org/officeDocument/2006/relationships/image" Target="../media/image325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4.png"/><Relationship Id="rId5" Type="http://schemas.openxmlformats.org/officeDocument/2006/relationships/image" Target="../media/image323.png"/><Relationship Id="rId10" Type="http://schemas.openxmlformats.org/officeDocument/2006/relationships/image" Target="../media/image328.png"/><Relationship Id="rId4" Type="http://schemas.openxmlformats.org/officeDocument/2006/relationships/image" Target="../media/image322.png"/><Relationship Id="rId9" Type="http://schemas.openxmlformats.org/officeDocument/2006/relationships/image" Target="../media/image32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png"/><Relationship Id="rId3" Type="http://schemas.openxmlformats.org/officeDocument/2006/relationships/image" Target="../media/image330.png"/><Relationship Id="rId7" Type="http://schemas.openxmlformats.org/officeDocument/2006/relationships/image" Target="../media/image334.png"/><Relationship Id="rId2" Type="http://schemas.openxmlformats.org/officeDocument/2006/relationships/image" Target="../media/image3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5" Type="http://schemas.openxmlformats.org/officeDocument/2006/relationships/image" Target="../media/image332.png"/><Relationship Id="rId4" Type="http://schemas.openxmlformats.org/officeDocument/2006/relationships/image" Target="../media/image33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2.png"/><Relationship Id="rId3" Type="http://schemas.openxmlformats.org/officeDocument/2006/relationships/image" Target="../media/image337.png"/><Relationship Id="rId7" Type="http://schemas.openxmlformats.org/officeDocument/2006/relationships/image" Target="../media/image341.png"/><Relationship Id="rId2" Type="http://schemas.openxmlformats.org/officeDocument/2006/relationships/image" Target="../media/image3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0.png"/><Relationship Id="rId5" Type="http://schemas.openxmlformats.org/officeDocument/2006/relationships/image" Target="../media/image339.png"/><Relationship Id="rId10" Type="http://schemas.openxmlformats.org/officeDocument/2006/relationships/image" Target="../media/image344.png"/><Relationship Id="rId4" Type="http://schemas.openxmlformats.org/officeDocument/2006/relationships/image" Target="../media/image338.png"/><Relationship Id="rId9" Type="http://schemas.openxmlformats.org/officeDocument/2006/relationships/image" Target="../media/image3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1.png"/><Relationship Id="rId3" Type="http://schemas.openxmlformats.org/officeDocument/2006/relationships/image" Target="../media/image346.png"/><Relationship Id="rId7" Type="http://schemas.openxmlformats.org/officeDocument/2006/relationships/image" Target="../media/image350.png"/><Relationship Id="rId2" Type="http://schemas.openxmlformats.org/officeDocument/2006/relationships/image" Target="../media/image3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9.png"/><Relationship Id="rId5" Type="http://schemas.openxmlformats.org/officeDocument/2006/relationships/image" Target="../media/image348.png"/><Relationship Id="rId4" Type="http://schemas.openxmlformats.org/officeDocument/2006/relationships/image" Target="../media/image347.png"/><Relationship Id="rId9" Type="http://schemas.openxmlformats.org/officeDocument/2006/relationships/image" Target="../media/image35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9.png"/><Relationship Id="rId3" Type="http://schemas.openxmlformats.org/officeDocument/2006/relationships/image" Target="../media/image354.png"/><Relationship Id="rId7" Type="http://schemas.openxmlformats.org/officeDocument/2006/relationships/image" Target="../media/image358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7.png"/><Relationship Id="rId5" Type="http://schemas.openxmlformats.org/officeDocument/2006/relationships/image" Target="../media/image356.png"/><Relationship Id="rId4" Type="http://schemas.openxmlformats.org/officeDocument/2006/relationships/image" Target="../media/image355.png"/><Relationship Id="rId9" Type="http://schemas.openxmlformats.org/officeDocument/2006/relationships/image" Target="../media/image36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2.png"/><Relationship Id="rId2" Type="http://schemas.openxmlformats.org/officeDocument/2006/relationships/image" Target="../media/image3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4.png"/><Relationship Id="rId4" Type="http://schemas.openxmlformats.org/officeDocument/2006/relationships/image" Target="../media/image36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png"/><Relationship Id="rId2" Type="http://schemas.openxmlformats.org/officeDocument/2006/relationships/image" Target="../media/image3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png"/><Relationship Id="rId2" Type="http://schemas.openxmlformats.org/officeDocument/2006/relationships/image" Target="../media/image3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0.png"/><Relationship Id="rId4" Type="http://schemas.openxmlformats.org/officeDocument/2006/relationships/image" Target="../media/image36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2.png"/><Relationship Id="rId7" Type="http://schemas.openxmlformats.org/officeDocument/2006/relationships/image" Target="../media/image376.png"/><Relationship Id="rId2" Type="http://schemas.openxmlformats.org/officeDocument/2006/relationships/image" Target="../media/image3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5.png"/><Relationship Id="rId5" Type="http://schemas.openxmlformats.org/officeDocument/2006/relationships/image" Target="../media/image374.png"/><Relationship Id="rId4" Type="http://schemas.openxmlformats.org/officeDocument/2006/relationships/image" Target="../media/image37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8.png"/><Relationship Id="rId2" Type="http://schemas.openxmlformats.org/officeDocument/2006/relationships/image" Target="../media/image3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1.png"/><Relationship Id="rId5" Type="http://schemas.openxmlformats.org/officeDocument/2006/relationships/image" Target="../media/image380.png"/><Relationship Id="rId4" Type="http://schemas.openxmlformats.org/officeDocument/2006/relationships/image" Target="../media/image37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8.png"/><Relationship Id="rId3" Type="http://schemas.openxmlformats.org/officeDocument/2006/relationships/image" Target="../media/image383.png"/><Relationship Id="rId7" Type="http://schemas.openxmlformats.org/officeDocument/2006/relationships/image" Target="../media/image387.png"/><Relationship Id="rId2" Type="http://schemas.openxmlformats.org/officeDocument/2006/relationships/image" Target="../media/image3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6.png"/><Relationship Id="rId5" Type="http://schemas.openxmlformats.org/officeDocument/2006/relationships/image" Target="../media/image385.png"/><Relationship Id="rId4" Type="http://schemas.openxmlformats.org/officeDocument/2006/relationships/image" Target="../media/image38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3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3.png"/><Relationship Id="rId5" Type="http://schemas.openxmlformats.org/officeDocument/2006/relationships/image" Target="../media/image392.png"/><Relationship Id="rId4" Type="http://schemas.openxmlformats.org/officeDocument/2006/relationships/image" Target="../media/image39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5.png"/><Relationship Id="rId2" Type="http://schemas.openxmlformats.org/officeDocument/2006/relationships/image" Target="../media/image39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7.png"/><Relationship Id="rId4" Type="http://schemas.openxmlformats.org/officeDocument/2006/relationships/image" Target="../media/image39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24.png"/><Relationship Id="rId12" Type="http://schemas.openxmlformats.org/officeDocument/2006/relationships/image" Target="../media/image4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image" Target="../media/image42.png"/><Relationship Id="rId9" Type="http://schemas.openxmlformats.org/officeDocument/2006/relationships/image" Target="../media/image4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4.png"/><Relationship Id="rId13" Type="http://schemas.openxmlformats.org/officeDocument/2006/relationships/image" Target="../media/image409.png"/><Relationship Id="rId3" Type="http://schemas.openxmlformats.org/officeDocument/2006/relationships/image" Target="../media/image399.png"/><Relationship Id="rId7" Type="http://schemas.openxmlformats.org/officeDocument/2006/relationships/image" Target="../media/image403.png"/><Relationship Id="rId12" Type="http://schemas.openxmlformats.org/officeDocument/2006/relationships/image" Target="../media/image408.png"/><Relationship Id="rId2" Type="http://schemas.openxmlformats.org/officeDocument/2006/relationships/image" Target="../media/image3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2.png"/><Relationship Id="rId11" Type="http://schemas.openxmlformats.org/officeDocument/2006/relationships/image" Target="../media/image407.png"/><Relationship Id="rId5" Type="http://schemas.openxmlformats.org/officeDocument/2006/relationships/image" Target="../media/image401.png"/><Relationship Id="rId10" Type="http://schemas.openxmlformats.org/officeDocument/2006/relationships/image" Target="../media/image406.png"/><Relationship Id="rId4" Type="http://schemas.openxmlformats.org/officeDocument/2006/relationships/image" Target="../media/image400.png"/><Relationship Id="rId9" Type="http://schemas.openxmlformats.org/officeDocument/2006/relationships/image" Target="../media/image405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6.png"/><Relationship Id="rId13" Type="http://schemas.openxmlformats.org/officeDocument/2006/relationships/image" Target="../media/image421.png"/><Relationship Id="rId3" Type="http://schemas.openxmlformats.org/officeDocument/2006/relationships/image" Target="../media/image411.png"/><Relationship Id="rId7" Type="http://schemas.openxmlformats.org/officeDocument/2006/relationships/image" Target="../media/image415.png"/><Relationship Id="rId12" Type="http://schemas.openxmlformats.org/officeDocument/2006/relationships/image" Target="../media/image42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4.png"/><Relationship Id="rId11" Type="http://schemas.openxmlformats.org/officeDocument/2006/relationships/image" Target="../media/image419.png"/><Relationship Id="rId5" Type="http://schemas.openxmlformats.org/officeDocument/2006/relationships/image" Target="../media/image413.png"/><Relationship Id="rId10" Type="http://schemas.openxmlformats.org/officeDocument/2006/relationships/image" Target="../media/image418.png"/><Relationship Id="rId4" Type="http://schemas.openxmlformats.org/officeDocument/2006/relationships/image" Target="../media/image412.png"/><Relationship Id="rId9" Type="http://schemas.openxmlformats.org/officeDocument/2006/relationships/image" Target="../media/image417.png"/><Relationship Id="rId14" Type="http://schemas.openxmlformats.org/officeDocument/2006/relationships/image" Target="../media/image42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9.png"/><Relationship Id="rId3" Type="http://schemas.openxmlformats.org/officeDocument/2006/relationships/image" Target="../media/image424.png"/><Relationship Id="rId7" Type="http://schemas.openxmlformats.org/officeDocument/2006/relationships/image" Target="../media/image428.png"/><Relationship Id="rId2" Type="http://schemas.openxmlformats.org/officeDocument/2006/relationships/image" Target="../media/image4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7.png"/><Relationship Id="rId5" Type="http://schemas.openxmlformats.org/officeDocument/2006/relationships/image" Target="../media/image426.png"/><Relationship Id="rId4" Type="http://schemas.openxmlformats.org/officeDocument/2006/relationships/image" Target="../media/image425.png"/><Relationship Id="rId9" Type="http://schemas.openxmlformats.org/officeDocument/2006/relationships/image" Target="../media/image43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2.png"/><Relationship Id="rId2" Type="http://schemas.openxmlformats.org/officeDocument/2006/relationships/image" Target="../media/image4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5.png"/><Relationship Id="rId5" Type="http://schemas.openxmlformats.org/officeDocument/2006/relationships/image" Target="../media/image434.png"/><Relationship Id="rId4" Type="http://schemas.openxmlformats.org/officeDocument/2006/relationships/image" Target="../media/image43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7.png"/><Relationship Id="rId7" Type="http://schemas.openxmlformats.org/officeDocument/2006/relationships/image" Target="../media/image441.png"/><Relationship Id="rId2" Type="http://schemas.openxmlformats.org/officeDocument/2006/relationships/image" Target="../media/image4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0.png"/><Relationship Id="rId5" Type="http://schemas.openxmlformats.org/officeDocument/2006/relationships/image" Target="../media/image439.png"/><Relationship Id="rId4" Type="http://schemas.openxmlformats.org/officeDocument/2006/relationships/image" Target="../media/image438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8.png"/><Relationship Id="rId3" Type="http://schemas.openxmlformats.org/officeDocument/2006/relationships/image" Target="../media/image443.png"/><Relationship Id="rId7" Type="http://schemas.openxmlformats.org/officeDocument/2006/relationships/image" Target="../media/image447.png"/><Relationship Id="rId2" Type="http://schemas.openxmlformats.org/officeDocument/2006/relationships/image" Target="../media/image4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6.png"/><Relationship Id="rId5" Type="http://schemas.openxmlformats.org/officeDocument/2006/relationships/image" Target="../media/image445.png"/><Relationship Id="rId4" Type="http://schemas.openxmlformats.org/officeDocument/2006/relationships/image" Target="../media/image444.png"/><Relationship Id="rId9" Type="http://schemas.openxmlformats.org/officeDocument/2006/relationships/image" Target="../media/image44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1.png"/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3.png"/><Relationship Id="rId4" Type="http://schemas.openxmlformats.org/officeDocument/2006/relationships/image" Target="../media/image45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5.png"/><Relationship Id="rId2" Type="http://schemas.openxmlformats.org/officeDocument/2006/relationships/image" Target="../media/image4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8.png"/><Relationship Id="rId5" Type="http://schemas.openxmlformats.org/officeDocument/2006/relationships/image" Target="../media/image457.png"/><Relationship Id="rId4" Type="http://schemas.openxmlformats.org/officeDocument/2006/relationships/image" Target="../media/image45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9.png"/><Relationship Id="rId2" Type="http://schemas.openxmlformats.org/officeDocument/2006/relationships/image" Target="../media/image45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1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3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image" Target="../media/image4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7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5.png"/><Relationship Id="rId2" Type="http://schemas.openxmlformats.org/officeDocument/2006/relationships/image" Target="../media/image47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7.png"/><Relationship Id="rId2" Type="http://schemas.openxmlformats.org/officeDocument/2006/relationships/image" Target="../media/image4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0.png"/><Relationship Id="rId7" Type="http://schemas.openxmlformats.org/officeDocument/2006/relationships/image" Target="../media/image484.png"/><Relationship Id="rId2" Type="http://schemas.openxmlformats.org/officeDocument/2006/relationships/image" Target="../media/image4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3.png"/><Relationship Id="rId5" Type="http://schemas.openxmlformats.org/officeDocument/2006/relationships/image" Target="../media/image482.png"/><Relationship Id="rId4" Type="http://schemas.openxmlformats.org/officeDocument/2006/relationships/image" Target="../media/image48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1.png"/><Relationship Id="rId3" Type="http://schemas.openxmlformats.org/officeDocument/2006/relationships/image" Target="../media/image486.png"/><Relationship Id="rId7" Type="http://schemas.openxmlformats.org/officeDocument/2006/relationships/image" Target="../media/image490.png"/><Relationship Id="rId12" Type="http://schemas.openxmlformats.org/officeDocument/2006/relationships/image" Target="../media/image495.png"/><Relationship Id="rId2" Type="http://schemas.openxmlformats.org/officeDocument/2006/relationships/image" Target="../media/image4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9.png"/><Relationship Id="rId11" Type="http://schemas.openxmlformats.org/officeDocument/2006/relationships/image" Target="../media/image494.png"/><Relationship Id="rId5" Type="http://schemas.openxmlformats.org/officeDocument/2006/relationships/image" Target="../media/image488.png"/><Relationship Id="rId10" Type="http://schemas.openxmlformats.org/officeDocument/2006/relationships/image" Target="../media/image493.png"/><Relationship Id="rId4" Type="http://schemas.openxmlformats.org/officeDocument/2006/relationships/image" Target="../media/image487.png"/><Relationship Id="rId9" Type="http://schemas.openxmlformats.org/officeDocument/2006/relationships/image" Target="../media/image49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7.png"/><Relationship Id="rId2" Type="http://schemas.openxmlformats.org/officeDocument/2006/relationships/image" Target="../media/image49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9.png"/><Relationship Id="rId4" Type="http://schemas.openxmlformats.org/officeDocument/2006/relationships/image" Target="../media/image49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1.png"/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3.png"/><Relationship Id="rId2" Type="http://schemas.openxmlformats.org/officeDocument/2006/relationships/image" Target="../media/image5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5.png"/><Relationship Id="rId4" Type="http://schemas.openxmlformats.org/officeDocument/2006/relationships/image" Target="../media/image50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6.png"/><Relationship Id="rId2" Type="http://schemas.openxmlformats.org/officeDocument/2006/relationships/image" Target="../media/image5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7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8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5.png"/><Relationship Id="rId3" Type="http://schemas.openxmlformats.org/officeDocument/2006/relationships/image" Target="../media/image510.png"/><Relationship Id="rId7" Type="http://schemas.openxmlformats.org/officeDocument/2006/relationships/image" Target="../media/image514.png"/><Relationship Id="rId12" Type="http://schemas.openxmlformats.org/officeDocument/2006/relationships/image" Target="../media/image519.png"/><Relationship Id="rId2" Type="http://schemas.openxmlformats.org/officeDocument/2006/relationships/image" Target="../media/image5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3.png"/><Relationship Id="rId11" Type="http://schemas.openxmlformats.org/officeDocument/2006/relationships/image" Target="../media/image518.png"/><Relationship Id="rId5" Type="http://schemas.openxmlformats.org/officeDocument/2006/relationships/image" Target="../media/image512.png"/><Relationship Id="rId10" Type="http://schemas.openxmlformats.org/officeDocument/2006/relationships/image" Target="../media/image517.png"/><Relationship Id="rId4" Type="http://schemas.openxmlformats.org/officeDocument/2006/relationships/image" Target="../media/image511.png"/><Relationship Id="rId9" Type="http://schemas.openxmlformats.org/officeDocument/2006/relationships/image" Target="../media/image51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1.png"/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2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9.png"/><Relationship Id="rId3" Type="http://schemas.openxmlformats.org/officeDocument/2006/relationships/image" Target="../media/image524.png"/><Relationship Id="rId7" Type="http://schemas.openxmlformats.org/officeDocument/2006/relationships/image" Target="../media/image528.png"/><Relationship Id="rId2" Type="http://schemas.openxmlformats.org/officeDocument/2006/relationships/image" Target="../media/image5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7.png"/><Relationship Id="rId5" Type="http://schemas.openxmlformats.org/officeDocument/2006/relationships/image" Target="../media/image526.png"/><Relationship Id="rId4" Type="http://schemas.openxmlformats.org/officeDocument/2006/relationships/image" Target="../media/image525.png"/><Relationship Id="rId9" Type="http://schemas.openxmlformats.org/officeDocument/2006/relationships/image" Target="../media/image53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2.png"/><Relationship Id="rId2" Type="http://schemas.openxmlformats.org/officeDocument/2006/relationships/image" Target="../media/image5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4.png"/><Relationship Id="rId4" Type="http://schemas.openxmlformats.org/officeDocument/2006/relationships/image" Target="../media/image5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7.png"/><Relationship Id="rId7" Type="http://schemas.openxmlformats.org/officeDocument/2006/relationships/image" Target="../media/image539.png"/><Relationship Id="rId2" Type="http://schemas.openxmlformats.org/officeDocument/2006/relationships/image" Target="../media/image5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8.png"/><Relationship Id="rId5" Type="http://schemas.openxmlformats.org/officeDocument/2006/relationships/image" Target="../media/image537.png"/><Relationship Id="rId4" Type="http://schemas.openxmlformats.org/officeDocument/2006/relationships/image" Target="../media/image53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1.png"/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4.png"/><Relationship Id="rId5" Type="http://schemas.openxmlformats.org/officeDocument/2006/relationships/image" Target="../media/image543.png"/><Relationship Id="rId4" Type="http://schemas.openxmlformats.org/officeDocument/2006/relationships/image" Target="../media/image54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6.png"/><Relationship Id="rId2" Type="http://schemas.openxmlformats.org/officeDocument/2006/relationships/image" Target="../media/image5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8.png"/><Relationship Id="rId4" Type="http://schemas.openxmlformats.org/officeDocument/2006/relationships/image" Target="../media/image547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5.png"/><Relationship Id="rId3" Type="http://schemas.openxmlformats.org/officeDocument/2006/relationships/image" Target="../media/image550.png"/><Relationship Id="rId7" Type="http://schemas.openxmlformats.org/officeDocument/2006/relationships/image" Target="../media/image554.png"/><Relationship Id="rId2" Type="http://schemas.openxmlformats.org/officeDocument/2006/relationships/image" Target="../media/image5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3.png"/><Relationship Id="rId5" Type="http://schemas.openxmlformats.org/officeDocument/2006/relationships/image" Target="../media/image552.png"/><Relationship Id="rId4" Type="http://schemas.openxmlformats.org/officeDocument/2006/relationships/image" Target="../media/image551.png"/><Relationship Id="rId9" Type="http://schemas.openxmlformats.org/officeDocument/2006/relationships/image" Target="../media/image556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3.png"/><Relationship Id="rId3" Type="http://schemas.openxmlformats.org/officeDocument/2006/relationships/image" Target="../media/image558.png"/><Relationship Id="rId7" Type="http://schemas.openxmlformats.org/officeDocument/2006/relationships/image" Target="../media/image562.png"/><Relationship Id="rId2" Type="http://schemas.openxmlformats.org/officeDocument/2006/relationships/image" Target="../media/image5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1.png"/><Relationship Id="rId5" Type="http://schemas.openxmlformats.org/officeDocument/2006/relationships/image" Target="../media/image560.png"/><Relationship Id="rId10" Type="http://schemas.openxmlformats.org/officeDocument/2006/relationships/image" Target="../media/image565.png"/><Relationship Id="rId4" Type="http://schemas.openxmlformats.org/officeDocument/2006/relationships/image" Target="../media/image559.png"/><Relationship Id="rId9" Type="http://schemas.openxmlformats.org/officeDocument/2006/relationships/image" Target="../media/image564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2.png"/><Relationship Id="rId3" Type="http://schemas.openxmlformats.org/officeDocument/2006/relationships/image" Target="../media/image567.png"/><Relationship Id="rId7" Type="http://schemas.openxmlformats.org/officeDocument/2006/relationships/image" Target="../media/image571.png"/><Relationship Id="rId2" Type="http://schemas.openxmlformats.org/officeDocument/2006/relationships/image" Target="../media/image5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0.png"/><Relationship Id="rId5" Type="http://schemas.openxmlformats.org/officeDocument/2006/relationships/image" Target="../media/image569.png"/><Relationship Id="rId10" Type="http://schemas.openxmlformats.org/officeDocument/2006/relationships/image" Target="../media/image574.png"/><Relationship Id="rId4" Type="http://schemas.openxmlformats.org/officeDocument/2006/relationships/image" Target="../media/image568.png"/><Relationship Id="rId9" Type="http://schemas.openxmlformats.org/officeDocument/2006/relationships/image" Target="../media/image573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1.png"/><Relationship Id="rId3" Type="http://schemas.openxmlformats.org/officeDocument/2006/relationships/image" Target="../media/image576.png"/><Relationship Id="rId7" Type="http://schemas.openxmlformats.org/officeDocument/2006/relationships/image" Target="../media/image580.png"/><Relationship Id="rId2" Type="http://schemas.openxmlformats.org/officeDocument/2006/relationships/image" Target="../media/image5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9.png"/><Relationship Id="rId11" Type="http://schemas.openxmlformats.org/officeDocument/2006/relationships/image" Target="../media/image584.png"/><Relationship Id="rId5" Type="http://schemas.openxmlformats.org/officeDocument/2006/relationships/image" Target="../media/image578.png"/><Relationship Id="rId10" Type="http://schemas.openxmlformats.org/officeDocument/2006/relationships/image" Target="../media/image583.png"/><Relationship Id="rId4" Type="http://schemas.openxmlformats.org/officeDocument/2006/relationships/image" Target="../media/image577.png"/><Relationship Id="rId9" Type="http://schemas.openxmlformats.org/officeDocument/2006/relationships/image" Target="../media/image582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0.png"/><Relationship Id="rId3" Type="http://schemas.openxmlformats.org/officeDocument/2006/relationships/image" Target="../media/image585.png"/><Relationship Id="rId7" Type="http://schemas.openxmlformats.org/officeDocument/2006/relationships/image" Target="../media/image589.png"/><Relationship Id="rId2" Type="http://schemas.openxmlformats.org/officeDocument/2006/relationships/image" Target="../media/image5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8.png"/><Relationship Id="rId5" Type="http://schemas.openxmlformats.org/officeDocument/2006/relationships/image" Target="../media/image587.png"/><Relationship Id="rId4" Type="http://schemas.openxmlformats.org/officeDocument/2006/relationships/image" Target="../media/image58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1.png"/><Relationship Id="rId7" Type="http://schemas.openxmlformats.org/officeDocument/2006/relationships/image" Target="../media/image595.png"/><Relationship Id="rId2" Type="http://schemas.openxmlformats.org/officeDocument/2006/relationships/image" Target="../media/image5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4.png"/><Relationship Id="rId5" Type="http://schemas.openxmlformats.org/officeDocument/2006/relationships/image" Target="../media/image593.png"/><Relationship Id="rId4" Type="http://schemas.openxmlformats.org/officeDocument/2006/relationships/image" Target="../media/image592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2.png"/><Relationship Id="rId3" Type="http://schemas.openxmlformats.org/officeDocument/2006/relationships/image" Target="../media/image597.png"/><Relationship Id="rId7" Type="http://schemas.openxmlformats.org/officeDocument/2006/relationships/image" Target="../media/image601.png"/><Relationship Id="rId2" Type="http://schemas.openxmlformats.org/officeDocument/2006/relationships/image" Target="../media/image5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0.png"/><Relationship Id="rId5" Type="http://schemas.openxmlformats.org/officeDocument/2006/relationships/image" Target="../media/image599.png"/><Relationship Id="rId4" Type="http://schemas.openxmlformats.org/officeDocument/2006/relationships/image" Target="../media/image598.png"/><Relationship Id="rId9" Type="http://schemas.openxmlformats.org/officeDocument/2006/relationships/image" Target="../media/image6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821" y="1888029"/>
            <a:ext cx="3924300" cy="866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045" y="3028951"/>
            <a:ext cx="1676400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045" y="3511773"/>
            <a:ext cx="407670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045" y="4004523"/>
            <a:ext cx="4095750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4944" y="4468226"/>
            <a:ext cx="3695700" cy="371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4944" y="5046937"/>
            <a:ext cx="3152775" cy="314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944" y="5568498"/>
            <a:ext cx="2867025" cy="314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944" y="6090059"/>
            <a:ext cx="4762500" cy="34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4944" y="6449695"/>
            <a:ext cx="309562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1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1CA4FC-D967-43BE-978D-9F33FB84C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33" y="1918459"/>
            <a:ext cx="5086350" cy="8477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F6568C-34C5-4451-9E53-F668D3439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808" y="2943225"/>
            <a:ext cx="2286000" cy="971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F8931F-660C-4A4E-BC02-487F7FFD32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539" y="4091816"/>
            <a:ext cx="2714625" cy="990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35A49A-4C61-478F-ABAF-6928A41776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5638" y="5205310"/>
            <a:ext cx="2638425" cy="1038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D5E3B4-E1F3-493B-B56F-CD6B80CBCE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5745" y="5259457"/>
            <a:ext cx="3067050" cy="1057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399A2C-5FC1-4B27-8F64-08533B9176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6852" y="5343422"/>
            <a:ext cx="2686050" cy="76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9F1247-EF0D-4AB6-BC8F-45B932E8AD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2307" y="6108010"/>
            <a:ext cx="21717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36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51" y="1940551"/>
            <a:ext cx="435292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76" y="2608844"/>
            <a:ext cx="10744200" cy="352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76" y="3129499"/>
            <a:ext cx="11229975" cy="352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776" y="3650154"/>
            <a:ext cx="150495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1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496" y="1699610"/>
            <a:ext cx="4610100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0" y="2714424"/>
            <a:ext cx="7200900" cy="3000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0980" y="2160834"/>
            <a:ext cx="4743450" cy="2095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755" y="4662286"/>
            <a:ext cx="4638675" cy="2105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80" y="2281775"/>
            <a:ext cx="423862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9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524" y="3642330"/>
            <a:ext cx="7926476" cy="32156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80" y="1623768"/>
            <a:ext cx="4844549" cy="20185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8231" y="1699384"/>
            <a:ext cx="4226954" cy="18673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465655"/>
            <a:ext cx="4305710" cy="195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7621" y="1777619"/>
            <a:ext cx="7210425" cy="4848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634" y="1777619"/>
            <a:ext cx="4780350" cy="21118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52" y="4337066"/>
            <a:ext cx="4658564" cy="211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4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828" y="1898280"/>
            <a:ext cx="9329000" cy="50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9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99" y="1932434"/>
            <a:ext cx="425767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100" y="2388897"/>
            <a:ext cx="5924550" cy="2724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21" y="1932434"/>
            <a:ext cx="6180179" cy="414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7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33" y="1752667"/>
            <a:ext cx="3352800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87" y="2634131"/>
            <a:ext cx="5403383" cy="23499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003" y="4827362"/>
            <a:ext cx="3943350" cy="647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1265" y="1947929"/>
            <a:ext cx="6620735" cy="443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1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73" y="1675393"/>
            <a:ext cx="3943350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56" y="2433536"/>
            <a:ext cx="5208081" cy="23738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121" y="4903496"/>
            <a:ext cx="3943350" cy="542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3237" y="1870655"/>
            <a:ext cx="6620735" cy="443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0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57" y="1752667"/>
            <a:ext cx="3800475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13178"/>
            <a:ext cx="5368076" cy="22062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273" y="4860835"/>
            <a:ext cx="3819525" cy="457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1265" y="1947929"/>
            <a:ext cx="6620735" cy="443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4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0090"/>
            <a:ext cx="5470264" cy="23709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272" y="4541077"/>
            <a:ext cx="3829050" cy="3714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0264" y="1741867"/>
            <a:ext cx="6620735" cy="443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6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A7F326-6636-42FE-9E60-7B1A64A7E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281" y="1815962"/>
            <a:ext cx="7877175" cy="12382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343359-81B5-4A31-A233-5971E862D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20" y="3452191"/>
            <a:ext cx="3609975" cy="4095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8D9FD6-6611-4E3F-BB27-90C0523E1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6940" y="3633787"/>
            <a:ext cx="4029075" cy="2619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3E5004-AB30-4B56-9272-5157E8209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070" y="4213363"/>
            <a:ext cx="1914525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713720-1525-4E16-9EE0-39EB2272A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5665" y="5540651"/>
            <a:ext cx="583882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22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45" y="1722147"/>
            <a:ext cx="835342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670" y="1741197"/>
            <a:ext cx="1704975" cy="38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757" y="2141247"/>
            <a:ext cx="6629400" cy="1428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784" y="3702140"/>
            <a:ext cx="3295650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2757" y="4346084"/>
            <a:ext cx="6134100" cy="38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9507" y="4799529"/>
            <a:ext cx="480060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0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63" y="1799286"/>
            <a:ext cx="11506200" cy="83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313" y="2768287"/>
            <a:ext cx="6134100" cy="1733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1448" y="4632638"/>
            <a:ext cx="3876675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9664" y="5313675"/>
            <a:ext cx="790575" cy="466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9650" y="6316181"/>
            <a:ext cx="911542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1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98" y="1818470"/>
            <a:ext cx="8439150" cy="361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80420"/>
            <a:ext cx="10648950" cy="733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070" y="3053164"/>
            <a:ext cx="4362450" cy="1266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570" y="4652359"/>
            <a:ext cx="4657725" cy="438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8025" y="5258403"/>
            <a:ext cx="2076450" cy="800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4274" y="6140806"/>
            <a:ext cx="665797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7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85" y="1852344"/>
            <a:ext cx="5400675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425" y="2427131"/>
            <a:ext cx="1733550" cy="38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700" y="3011443"/>
            <a:ext cx="1819275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497" y="3011443"/>
            <a:ext cx="1000125" cy="36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5288" y="3556247"/>
            <a:ext cx="60483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04" y="1790967"/>
            <a:ext cx="7610475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04" y="2171967"/>
            <a:ext cx="5657850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8154" y="2171967"/>
            <a:ext cx="5705475" cy="952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229" y="3256946"/>
            <a:ext cx="3971925" cy="1400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304" y="4789600"/>
            <a:ext cx="5838825" cy="4476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7683" y="5372167"/>
            <a:ext cx="2000250" cy="828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7933" y="5745721"/>
            <a:ext cx="11525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22" y="1883401"/>
            <a:ext cx="3886200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722" y="2321551"/>
            <a:ext cx="3200400" cy="495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889" y="3045451"/>
            <a:ext cx="4810125" cy="419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8447" y="3693151"/>
            <a:ext cx="1895475" cy="895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4393" y="3959851"/>
            <a:ext cx="1333500" cy="457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7722" y="4916710"/>
            <a:ext cx="4381500" cy="4095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0915" y="5489349"/>
            <a:ext cx="514350" cy="323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65265" y="5479824"/>
            <a:ext cx="756285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2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399" y="1616835"/>
            <a:ext cx="10191750" cy="2362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49" y="4109031"/>
            <a:ext cx="10668000" cy="1009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6798" y="5118681"/>
            <a:ext cx="2085975" cy="752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3442" y="5118681"/>
            <a:ext cx="857250" cy="790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0692" y="5261555"/>
            <a:ext cx="9429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0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69" y="1711951"/>
            <a:ext cx="10658475" cy="781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154" y="2586104"/>
            <a:ext cx="3562350" cy="55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504" y="2605154"/>
            <a:ext cx="24288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5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69" y="1771718"/>
            <a:ext cx="7581900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69" y="2124143"/>
            <a:ext cx="9620250" cy="990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6078" y="3369502"/>
            <a:ext cx="4105275" cy="1381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769" y="4931434"/>
            <a:ext cx="5038725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4119" y="5824536"/>
            <a:ext cx="1628775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5406" y="5342035"/>
            <a:ext cx="2257425" cy="495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3578" y="5827287"/>
            <a:ext cx="12477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5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6" y="1636757"/>
            <a:ext cx="5495925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298" y="2273658"/>
            <a:ext cx="1990725" cy="533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570" y="2192695"/>
            <a:ext cx="685800" cy="695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8370" y="2283183"/>
            <a:ext cx="923925" cy="523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564" y="3134396"/>
            <a:ext cx="3914775" cy="428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2648" y="3661759"/>
            <a:ext cx="1257300" cy="45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6720" y="3699859"/>
            <a:ext cx="1085850" cy="381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97835" y="4417722"/>
            <a:ext cx="3324225" cy="504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2788" y="5071392"/>
            <a:ext cx="2600325" cy="723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06382" y="5099967"/>
            <a:ext cx="695325" cy="666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01707" y="5232445"/>
            <a:ext cx="8572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9755C4-0D88-40D3-BBC2-5F225482D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947241"/>
            <a:ext cx="3438525" cy="102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926881-D506-4116-9ECF-F69A0AD29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578" y="3253201"/>
            <a:ext cx="1571625" cy="828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E421A7-956E-4DE4-9C5D-FEB3579AA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312" y="4359136"/>
            <a:ext cx="3362325" cy="438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955690-C04F-412A-87C9-F2E9E382E9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4978" y="5074546"/>
            <a:ext cx="18002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94" y="1774400"/>
            <a:ext cx="10401300" cy="733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29" y="2651907"/>
            <a:ext cx="3171825" cy="523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6266" y="3419877"/>
            <a:ext cx="3990975" cy="53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6266" y="4197372"/>
            <a:ext cx="990600" cy="476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6877" y="4903094"/>
            <a:ext cx="1895475" cy="83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82352" y="4932473"/>
            <a:ext cx="685800" cy="828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0516" y="5079306"/>
            <a:ext cx="12763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1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BE2D19-CC53-4CE0-A722-184AB37F6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798613"/>
            <a:ext cx="9182100" cy="419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C80AAD-B7ED-4493-B427-819511B72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9770" y="1798613"/>
            <a:ext cx="2419350" cy="333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F288A0-4FEA-4441-B80E-4C213EF22C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2338168"/>
            <a:ext cx="1381125" cy="381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825B4F-4679-447A-A2F7-C25D582897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8795" y="2338168"/>
            <a:ext cx="9744075" cy="41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47BCF8-E55E-46B0-8B1F-CF0413B5AD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70" y="2768185"/>
            <a:ext cx="3648075" cy="390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018E1F-3444-4F32-8639-209DBC23A7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3091" y="3305175"/>
            <a:ext cx="3590925" cy="247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EE09E4-E00D-4642-AB03-D3F1FCF285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253" y="3929282"/>
            <a:ext cx="4305300" cy="342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D2C172-A097-4880-9238-4F67313A93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4395" y="3786407"/>
            <a:ext cx="314325" cy="6286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C9947F-B8E1-434C-96DE-8F1C8363BF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6312" y="4559544"/>
            <a:ext cx="1704975" cy="7048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7F0553-0C3F-4DF9-A4ED-EA1058FA56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1557" y="4654794"/>
            <a:ext cx="762000" cy="609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8D387C-7F69-408B-B1B8-9802653BD6B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69295" y="4773856"/>
            <a:ext cx="819150" cy="2762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C7AA12-0C77-47D6-9B75-FD808D5A200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253" y="5361915"/>
            <a:ext cx="96774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05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F1D4E1-9947-42BE-8CFF-D1D57B639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38" y="1721314"/>
            <a:ext cx="9496425" cy="7143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38F499-2C5A-488B-83F0-FFE5A71A9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725" y="2325784"/>
            <a:ext cx="2105025" cy="771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3A02F2-B0FC-4854-8E4B-A47CAB2DE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00" y="2478183"/>
            <a:ext cx="1143000" cy="466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F5DC77-F4A1-43F4-A4AA-43A7E73DB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8237" y="3248025"/>
            <a:ext cx="1343025" cy="361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1BB464-38F1-4D8E-A529-8B93F46FD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969" y="3909645"/>
            <a:ext cx="10715625" cy="1219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7EF4D7-3414-4B23-B9F0-326515E9F4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7139" y="5217282"/>
            <a:ext cx="2152650" cy="876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877190-A601-4845-8C73-D4F6AA7F6C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6681" y="5428515"/>
            <a:ext cx="1133475" cy="4476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181F66-67BF-4037-8375-296EA84DFD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72221" y="6212277"/>
            <a:ext cx="1447800" cy="3619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691151-39E8-4796-B413-D4995356AE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3418" y="6250525"/>
            <a:ext cx="990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3D7A5D-E30A-46F6-89F0-FCB7FA98C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613" y="1738019"/>
            <a:ext cx="7581900" cy="3714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415E64-F581-44AC-9E79-D035B9BA1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052" y="2510129"/>
            <a:ext cx="3762375" cy="1190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8559B1-4EF3-4470-84C4-1C078328FD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728" y="3854619"/>
            <a:ext cx="9077325" cy="381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F1AFC6-5D2F-46AA-AD6D-3E743D141F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9052" y="4417619"/>
            <a:ext cx="3790950" cy="895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74CE5E-6E0C-4A3C-997F-F8D52408B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0002" y="4503930"/>
            <a:ext cx="2571750" cy="847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C7DE87-E0BB-4662-825B-A40E073EDF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0002" y="5494969"/>
            <a:ext cx="10001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1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242D28-CF9C-4650-B796-B580DD691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862211"/>
            <a:ext cx="10153650" cy="685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EC2676-BFBD-4512-92DC-EE7290E29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487" y="2705100"/>
            <a:ext cx="1733550" cy="723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9C1527-DF4D-41DB-BA56-22734DABC4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8037" y="2933700"/>
            <a:ext cx="22383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7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964" y="1677875"/>
            <a:ext cx="3762375" cy="5143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92" y="2192225"/>
            <a:ext cx="5778871" cy="45047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1225" y="2373200"/>
            <a:ext cx="6200775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2651" y="2863737"/>
            <a:ext cx="2447925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0576" y="2911362"/>
            <a:ext cx="2819400" cy="257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2651" y="3220925"/>
            <a:ext cx="2228850" cy="247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2651" y="4187444"/>
            <a:ext cx="3400425" cy="257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2651" y="4654436"/>
            <a:ext cx="4638675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1225" y="5025375"/>
            <a:ext cx="2390775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61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97" y="1777888"/>
            <a:ext cx="8362950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927" y="2335033"/>
            <a:ext cx="1924050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0927" y="2911228"/>
            <a:ext cx="1971675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922" y="3696099"/>
            <a:ext cx="781050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1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572" y="1736970"/>
            <a:ext cx="5400675" cy="447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65" y="2384672"/>
            <a:ext cx="5530020" cy="44733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3474" y="4514582"/>
            <a:ext cx="581025" cy="53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4488" y="2933432"/>
            <a:ext cx="2286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71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618" y="2969654"/>
            <a:ext cx="2286000" cy="3695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98" y="1967516"/>
            <a:ext cx="5514975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098" y="2478110"/>
            <a:ext cx="2085975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073" y="2487635"/>
            <a:ext cx="7381875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2618" y="3954417"/>
            <a:ext cx="276225" cy="314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6948" y="3954417"/>
            <a:ext cx="285750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098" y="2960129"/>
            <a:ext cx="1600200" cy="295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99298" y="2960129"/>
            <a:ext cx="3429000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10733" y="5462655"/>
            <a:ext cx="219075" cy="285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0523" y="3432623"/>
            <a:ext cx="5543550" cy="2952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14073" y="3432623"/>
            <a:ext cx="1466850" cy="276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40730" y="3868692"/>
            <a:ext cx="1209114" cy="3630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94032" y="4497680"/>
            <a:ext cx="1390650" cy="3619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26148" y="4359567"/>
            <a:ext cx="571500" cy="6381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29949" y="5062539"/>
            <a:ext cx="17335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681" y="1790767"/>
            <a:ext cx="8763000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681" y="2105092"/>
            <a:ext cx="5553075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8439" y="2419417"/>
            <a:ext cx="91154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3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22AAEF-3FC5-4936-80AB-99F0C4755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0709"/>
            <a:ext cx="9220200" cy="4381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7B8778-277E-4B8E-AE12-3CC8C5D93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0396" y="1809335"/>
            <a:ext cx="1143000" cy="381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B5AE1-3377-4310-BBA5-880027CE6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58252"/>
            <a:ext cx="10439400" cy="438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061E4B-1C95-48B4-8E2E-80A6C86E8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9935" y="2247485"/>
            <a:ext cx="1838325" cy="41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BC86E2-F885-477D-9BEE-93FF1A777C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795795"/>
            <a:ext cx="5467350" cy="409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356522-85D9-437F-AA27-2BCA0ABFD4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2612" y="2805320"/>
            <a:ext cx="2695575" cy="400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C60983-77B6-4EAE-B4B2-69804555DC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7683" y="3652631"/>
            <a:ext cx="5305425" cy="2962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9D1055-0D64-4882-B676-F8F1810622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92" y="3205369"/>
            <a:ext cx="7439025" cy="8667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B2507F-5CEF-4C07-8503-94849B23A4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892" y="4103621"/>
            <a:ext cx="4705350" cy="4000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B26DAB-1064-4FEF-A6E6-ABCA225F01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4337" y="4781343"/>
            <a:ext cx="4638675" cy="3524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41042C5-EB16-42B3-B556-6070AF152A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83415" y="5410820"/>
            <a:ext cx="2095500" cy="419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967239-A35A-4A75-A8D5-2058917783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4337" y="5948983"/>
            <a:ext cx="2571750" cy="5524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FF47C86-63B9-4006-932B-18048494ABC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86087" y="6020420"/>
            <a:ext cx="3124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358" y="2960196"/>
            <a:ext cx="9115425" cy="3152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08" y="1950546"/>
            <a:ext cx="909637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0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08" y="1950546"/>
            <a:ext cx="9096375" cy="1009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07" y="2908546"/>
            <a:ext cx="909637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08" y="1950546"/>
            <a:ext cx="9096375" cy="1009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883" y="2960196"/>
            <a:ext cx="91059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4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08" y="1950546"/>
            <a:ext cx="9096375" cy="1009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408" y="2960196"/>
            <a:ext cx="90868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8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08" y="1950546"/>
            <a:ext cx="9096375" cy="1009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358" y="2960196"/>
            <a:ext cx="91154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6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512" y="1629388"/>
            <a:ext cx="8420102" cy="522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4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039" y="1696818"/>
            <a:ext cx="6938208" cy="501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1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273" y="2044548"/>
            <a:ext cx="6088202" cy="43997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2986" y="2044548"/>
            <a:ext cx="6614259" cy="410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714" y="1762191"/>
            <a:ext cx="4248150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695" y="2293043"/>
            <a:ext cx="8677275" cy="314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909" y="2766745"/>
            <a:ext cx="3790950" cy="1152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909" y="4078647"/>
            <a:ext cx="2819400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932" y="4421547"/>
            <a:ext cx="5105400" cy="1666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4789" y="4697771"/>
            <a:ext cx="3990975" cy="11144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3451" y="5848350"/>
            <a:ext cx="25336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1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82" y="1842148"/>
            <a:ext cx="10153650" cy="752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938" y="2752323"/>
            <a:ext cx="2809875" cy="838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387" y="3883383"/>
            <a:ext cx="2466975" cy="971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0268" y="5147793"/>
            <a:ext cx="680085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7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878996-ABDD-4FD6-8D51-29677ED54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914318"/>
            <a:ext cx="5286375" cy="3524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1F3DB8-84D3-48D8-A09D-B7A9C071E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734" y="2522469"/>
            <a:ext cx="3000375" cy="514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D55889-E001-4C21-B783-2DD212CE97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5109" y="2541519"/>
            <a:ext cx="1809750" cy="495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294B97-CF62-4F64-943E-78D28DB6C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859" y="2617719"/>
            <a:ext cx="1428750" cy="438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FC7BB7-7F6B-476D-BF4B-E53A29C85C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083" y="3429000"/>
            <a:ext cx="3857625" cy="438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2DA8B6-1F88-4597-9C94-1E573F8953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895" y="3897381"/>
            <a:ext cx="4438650" cy="3619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DA370A-2150-439D-92CE-00D92D9220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11895" y="4567444"/>
            <a:ext cx="4381500" cy="923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3C6524-1FFF-4846-8D86-C78931FABF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2676" y="5656814"/>
            <a:ext cx="5114925" cy="10572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07694D-BE50-4E24-A6BB-ACF4AB3202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7210" y="5775876"/>
            <a:ext cx="22955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8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24" y="1792712"/>
            <a:ext cx="9677400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130" y="2356095"/>
            <a:ext cx="5372100" cy="1038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024" y="3595753"/>
            <a:ext cx="834390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024" y="4092461"/>
            <a:ext cx="1015365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024" y="4598694"/>
            <a:ext cx="15335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8130" y="5028727"/>
            <a:ext cx="3609975" cy="800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C5450A-92A6-4868-8A38-B51092DA3A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21184" y="5828827"/>
            <a:ext cx="3514725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6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63006F-0E3C-4CB5-B4F7-D9B1AE6C5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733" y="2080772"/>
            <a:ext cx="3009900" cy="9239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52CF08-D2B4-4034-88EE-0D4D930C9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79" y="3119437"/>
            <a:ext cx="10820400" cy="619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B4C256-4C23-40D8-856C-7BC329904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941" y="3738562"/>
            <a:ext cx="3228975" cy="723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77CEB4-D014-45AB-8197-53995A3F92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379" y="4878778"/>
            <a:ext cx="6315075" cy="504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882697-655C-47D6-B878-603E501D6F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8936" y="4878778"/>
            <a:ext cx="2562225" cy="828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EA6048-AFEA-46B4-937F-0F856904FD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81161" y="4878778"/>
            <a:ext cx="2200275" cy="10001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DAF2A3-DB0E-4379-96F6-B0F6EC6D46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9353" y="6027127"/>
            <a:ext cx="241935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7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EB5421-9904-494E-8543-5E0A54521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04" y="1849681"/>
            <a:ext cx="7867650" cy="4857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3F22C8-1F46-4B3F-9582-EFB9A5D841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421" y="2335456"/>
            <a:ext cx="8029575" cy="971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DCCA96-0EC2-4941-837A-0FA5471305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37" y="3792781"/>
            <a:ext cx="6267450" cy="885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50F3D9-52E1-4512-9E9C-BF9B86B22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8485" y="5050374"/>
            <a:ext cx="2733675" cy="752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00537F-BA0F-4FA9-BC68-BE8736FB00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8485" y="6040974"/>
            <a:ext cx="2790825" cy="76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B80840-0110-49D7-B228-BD6D17612F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65035" y="6193374"/>
            <a:ext cx="14859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470ADE-D408-40E2-9A61-19B6633E2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58" y="1675887"/>
            <a:ext cx="8648700" cy="5238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8F489B-8E40-4413-B653-3DFC77DBA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283" y="2388577"/>
            <a:ext cx="3143250" cy="53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8AEB35-24A1-44E7-B4C7-A54FFDDB4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875" y="3110792"/>
            <a:ext cx="35242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6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782AF4-BCAF-490E-958C-D0AD6FC4E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694" y="1600127"/>
            <a:ext cx="6134100" cy="6191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500676-6970-4150-A590-8F499A886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85" y="2219252"/>
            <a:ext cx="5381143" cy="44769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5E0F51-736E-4AA0-BC97-98EE73A35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498" y="4067249"/>
            <a:ext cx="438150" cy="571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6CC138-0338-4483-BB8F-C9CFE307A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1919" y="2581312"/>
            <a:ext cx="2571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6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13D724-D077-4273-B640-E34428463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557" y="1645627"/>
            <a:ext cx="81724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9396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671911-41D0-4F12-ADE4-4C26B99E2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52" y="1695450"/>
            <a:ext cx="81724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31309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ree Phase Inverter - 120 degree operation with Voltage Graphs - YouTube">
            <a:extLst>
              <a:ext uri="{FF2B5EF4-FFF2-40B4-BE49-F238E27FC236}">
                <a16:creationId xmlns:a16="http://schemas.microsoft.com/office/drawing/2014/main" id="{163F001F-6D4B-4985-927D-705970E73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080" y="1834074"/>
            <a:ext cx="6698566" cy="50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24863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PERATION OVERVIEW OF THREE PHASE INVERTER WITH 120°, 150° AND 180° CONDUCTION  MODE">
            <a:extLst>
              <a:ext uri="{FF2B5EF4-FFF2-40B4-BE49-F238E27FC236}">
                <a16:creationId xmlns:a16="http://schemas.microsoft.com/office/drawing/2014/main" id="{BE8FD4F4-72CE-4234-A058-7E5084AF4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850" y="3632879"/>
            <a:ext cx="5961588" cy="322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ree Phase Inverter Circuit Diagram - 120 Degree and 180 Degree Conduction  Mode">
            <a:extLst>
              <a:ext uri="{FF2B5EF4-FFF2-40B4-BE49-F238E27FC236}">
                <a16:creationId xmlns:a16="http://schemas.microsoft.com/office/drawing/2014/main" id="{0EAFC179-900A-49FB-9D55-D1B7F54FF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22" y="1178208"/>
            <a:ext cx="6477820" cy="253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49931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CF4D44-880E-4AA0-8B9E-4F51EB34D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273" y="2243687"/>
            <a:ext cx="2571750" cy="37528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B46415-89CD-48BA-A89F-0361C5B17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40" y="1850523"/>
            <a:ext cx="8391525" cy="333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1F49A6-8717-4FDC-A0AA-B27E0B054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7921" y="2565375"/>
            <a:ext cx="1428750" cy="7143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2B83B5-1079-46A0-BE02-207268D57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808" y="3429000"/>
            <a:ext cx="1704975" cy="7810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BB2469-42AE-4D8F-A776-50BD27B36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545" y="4431215"/>
            <a:ext cx="1333500" cy="485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88F0C5-42FD-4BF5-878C-1EA4D4EEFE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5545" y="5245602"/>
            <a:ext cx="16383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9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368F2E-D2D5-453F-B0EC-0562E61B1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597" y="1878909"/>
            <a:ext cx="4133850" cy="1085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B33F92-0297-41B8-BD78-65D27B57E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609" y="2428460"/>
            <a:ext cx="1647825" cy="466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D6124D-FD55-4BC5-ACD5-C366473F8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597" y="3233737"/>
            <a:ext cx="6296025" cy="390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4994B8-4B82-407A-8F34-FF19E0A1AF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5314" y="3769622"/>
            <a:ext cx="2352675" cy="9620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F07FEC-6655-431E-81BD-FA859C787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3597" y="4701829"/>
            <a:ext cx="1238250" cy="352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876BCF-F476-4A9F-A170-FC9648352E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3051" y="4715082"/>
            <a:ext cx="7334250" cy="3238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B90A27-F9FD-4011-A786-E5808126BD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30920" y="5162135"/>
            <a:ext cx="4829175" cy="866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E0E252-76EE-4424-BF49-EBF3344AE1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6171" y="6019800"/>
            <a:ext cx="5476875" cy="838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8C500A4-5602-47AE-AB32-39AABF79E3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43046" y="6019800"/>
            <a:ext cx="2124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0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34DF3F-B5D5-41EE-96B3-42C1DCF5F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859134"/>
            <a:ext cx="9991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3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000029-11FA-4C5A-9248-6700E4A90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223647"/>
            <a:ext cx="99822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91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AD6610-5AC6-43E2-AFBB-9C037A3A5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958706"/>
            <a:ext cx="100012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7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C885B8-F74B-47C9-8639-D8D96258F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1709884"/>
            <a:ext cx="5086350" cy="3714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C04F6B-FE47-455A-93BC-20DA7452E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86" y="2248558"/>
            <a:ext cx="552450" cy="4476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52841A-6847-4178-AEDD-2D48CE2DA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736" y="2291420"/>
            <a:ext cx="9010650" cy="361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42B20A-9020-4DF5-B8A1-CE611810E5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98" y="2846506"/>
            <a:ext cx="1971675" cy="352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B9C313-D8FF-464D-B1C7-724521DE73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5631" y="3198931"/>
            <a:ext cx="3876675" cy="15049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967A88-B207-4F6C-8656-E9AE3D478E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33457" y="4703881"/>
            <a:ext cx="61722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6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32B004-1890-4CA1-B842-246A3B2F6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208" y="1873420"/>
            <a:ext cx="2981325" cy="10572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340F50-82ED-4CB3-956D-A095BBB77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575" y="3280410"/>
            <a:ext cx="4924425" cy="1028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A12AA0-25EE-4C83-AF9B-5169A8835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3787" y="4627173"/>
            <a:ext cx="2085975" cy="80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30D7A4-5EF5-4564-ABEB-BCD54D89B7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5606122"/>
            <a:ext cx="304800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67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B60408-9074-40AB-B4EE-08F452448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77" y="1181687"/>
            <a:ext cx="8710132" cy="578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3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16B4B9-81DD-474F-A671-9B5B56E3C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722" y="1581007"/>
            <a:ext cx="6534443" cy="527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0476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2965BF-4DD7-482A-A9E9-98D18B492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9" y="1681748"/>
            <a:ext cx="7115175" cy="3714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1543DCD-D330-470A-9B2C-DC46C34A4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59" y="1710322"/>
            <a:ext cx="2676525" cy="3143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E7408A-E1DD-4B6A-9D87-E85AA72EDF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9" y="2053223"/>
            <a:ext cx="6219825" cy="295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2939A5-A632-4124-A7E4-9381E790D8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6356" y="2385902"/>
            <a:ext cx="3667125" cy="1276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FC8EBA-9005-411F-9D32-BB4C05CBE2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4200" y="3738452"/>
            <a:ext cx="2085975" cy="12096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85F062-1C77-46E2-BFFC-9BC73CA863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6075" y="4948127"/>
            <a:ext cx="2324100" cy="9715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F3F32D-85F0-495C-A399-2D6C9DC295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0175" y="4948127"/>
            <a:ext cx="1419225" cy="819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CA3084-D674-4982-A0D3-DD84ABF4C3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506" y="6176157"/>
            <a:ext cx="7038975" cy="4095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25134A-B790-4C40-90E5-3A3ACC2E1A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40283" y="6042806"/>
            <a:ext cx="3048000" cy="67627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CEFC80D-31C7-464C-9E1A-054FB65A4263}"/>
                  </a:ext>
                </a:extLst>
              </p14:cNvPr>
              <p14:cNvContentPartPr/>
              <p14:nvPr/>
            </p14:nvContentPartPr>
            <p14:xfrm>
              <a:off x="1491120" y="1964520"/>
              <a:ext cx="10234080" cy="48672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CEFC80D-31C7-464C-9E1A-054FB65A426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81760" y="1955160"/>
                <a:ext cx="10252800" cy="488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118939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0B30D6-86EA-422C-80E2-216633990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46" y="1855323"/>
            <a:ext cx="7239000" cy="361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ABD71AD-D76B-42C2-98A1-01CA7F77B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46" y="2217273"/>
            <a:ext cx="9048750" cy="3238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446733-938D-410D-B09E-FFBF179FEA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346" y="2551674"/>
            <a:ext cx="5105400" cy="3143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5BBABB-EE02-4EF9-A4F5-A947AD95ED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2921" y="3277627"/>
            <a:ext cx="2895600" cy="7143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CD2F53-46FC-445F-9C6A-C5F463B50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924" y="3992002"/>
            <a:ext cx="2152650" cy="371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4F1D9B-8ED6-4436-A5C0-7D1CD348E4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5200" y="4753124"/>
            <a:ext cx="2590800" cy="533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E688AC-1ECC-4DA0-B4A4-18DD607AF0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9383" y="5552346"/>
            <a:ext cx="1343025" cy="4953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DF6894DC-B8F1-48C7-88AD-8AEC17F71333}"/>
                  </a:ext>
                </a:extLst>
              </p14:cNvPr>
              <p14:cNvContentPartPr/>
              <p14:nvPr/>
            </p14:nvContentPartPr>
            <p14:xfrm>
              <a:off x="4027320" y="2607480"/>
              <a:ext cx="2589840" cy="38044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DF6894DC-B8F1-48C7-88AD-8AEC17F7133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017960" y="2598120"/>
                <a:ext cx="2608560" cy="382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6085100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BAF3CA-C06A-4C3C-B39E-DB99EE95E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0287" y="1663529"/>
            <a:ext cx="3829050" cy="495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E83237-F209-4F67-8C19-CF1E75E0C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829" y="2199542"/>
            <a:ext cx="4975274" cy="44671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323CCF-916D-4556-915F-50E2C9556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012" y="2011119"/>
            <a:ext cx="5638800" cy="47244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5A562DA-5D5A-4AF2-944B-DDDAB1FFF792}"/>
                  </a:ext>
                </a:extLst>
              </p14:cNvPr>
              <p14:cNvContentPartPr/>
              <p14:nvPr/>
            </p14:nvContentPartPr>
            <p14:xfrm>
              <a:off x="633960" y="982440"/>
              <a:ext cx="10814400" cy="5527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5A562DA-5D5A-4AF2-944B-DDDAB1FFF79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4600" y="973080"/>
                <a:ext cx="10833120" cy="554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1680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0155DF-305F-4CA6-A8CB-0E8A6A6B8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822" y="1816996"/>
            <a:ext cx="4800600" cy="1209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F926F6-E685-4814-9E6D-6F4D1A107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935" y="2421833"/>
            <a:ext cx="1485900" cy="476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82A281-7AEA-44E0-965E-D73E19235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405" y="3359426"/>
            <a:ext cx="7639050" cy="1152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989846-F298-491D-8796-5EEEDE7FC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5145" y="3935688"/>
            <a:ext cx="26289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4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9A7C5B-6166-48B5-9CC4-434930DAB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92" y="1784488"/>
            <a:ext cx="9220200" cy="4000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6DC291-3B15-4605-92B9-8D6847CF8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3892" y="1789250"/>
            <a:ext cx="2647950" cy="390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B5DE9A-5C21-4BF8-99BB-0D588E776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692" y="2289106"/>
            <a:ext cx="8905875" cy="371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DE8FA4-3DC3-48E4-90C2-D2F1B0537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9567" y="2289106"/>
            <a:ext cx="1695450" cy="371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2AB28C-DFC1-4192-9157-6AFE280D46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4184" y="2881312"/>
            <a:ext cx="8020050" cy="1095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70DCEE-FD1A-4537-864C-F43F7B0177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3504" y="3976687"/>
            <a:ext cx="2143125" cy="914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B2C92A-0A2A-42DD-84C8-3F2B3F7956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9017" y="5138737"/>
            <a:ext cx="9058275" cy="8477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833BD3-A2F5-42D1-9EEB-268B1A9258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75522" y="6192905"/>
            <a:ext cx="74676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1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6166B4-B51D-411F-8F17-49AA7AE58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520" y="1802296"/>
            <a:ext cx="2800350" cy="76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B6D7AF-B0E7-461B-B3AC-FD2863AB0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845" y="2667000"/>
            <a:ext cx="2486025" cy="762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A58DB1-B1A3-4A07-B45A-AF5C0D004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9372" y="3884130"/>
            <a:ext cx="60293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7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16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83" y="1964028"/>
            <a:ext cx="2457450" cy="457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147" y="3430945"/>
            <a:ext cx="5857875" cy="1876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3333" y="5526177"/>
            <a:ext cx="4800600" cy="390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0303" y="2602236"/>
            <a:ext cx="8734425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6457" y="3045450"/>
            <a:ext cx="1314450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0907" y="3074493"/>
            <a:ext cx="3971925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345" y="6232332"/>
            <a:ext cx="5133975" cy="314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95950" y="6222806"/>
            <a:ext cx="649605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11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0" y="1802237"/>
            <a:ext cx="2724150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860" y="1802237"/>
            <a:ext cx="3438525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385" y="1802237"/>
            <a:ext cx="596265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710" y="2145137"/>
            <a:ext cx="2571750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8460" y="2145137"/>
            <a:ext cx="8534400" cy="314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710" y="2507087"/>
            <a:ext cx="856297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9685" y="2507087"/>
            <a:ext cx="2295525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8199" y="3103004"/>
            <a:ext cx="3009900" cy="2171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8949" y="3269691"/>
            <a:ext cx="1619250" cy="18383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9069" y="3600382"/>
            <a:ext cx="3800475" cy="7905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06056" y="4390957"/>
            <a:ext cx="1552575" cy="438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58631" y="4433819"/>
            <a:ext cx="800100" cy="3524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6710" y="5108016"/>
            <a:ext cx="4048125" cy="13049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29544" y="6050853"/>
            <a:ext cx="105727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51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40" y="1904798"/>
            <a:ext cx="5334000" cy="962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553" y="3003863"/>
            <a:ext cx="1323975" cy="438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290" y="3603537"/>
            <a:ext cx="4200525" cy="581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625" y="3703549"/>
            <a:ext cx="1095375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0665" y="4559326"/>
            <a:ext cx="1962150" cy="723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8552" y="4673626"/>
            <a:ext cx="1704975" cy="495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507" y="5162550"/>
            <a:ext cx="3305175" cy="16954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47990" y="6331374"/>
            <a:ext cx="10096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12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6306" y="1825177"/>
            <a:ext cx="444817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5227"/>
            <a:ext cx="5429250" cy="3200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871" y="2757620"/>
            <a:ext cx="6900129" cy="297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8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93238"/>
            <a:ext cx="5077069" cy="21878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8184" y="1943905"/>
            <a:ext cx="7303816" cy="33106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836" y="1931115"/>
            <a:ext cx="4198513" cy="247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93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969" y="3988695"/>
            <a:ext cx="6562725" cy="2667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064" y="0"/>
            <a:ext cx="7393882" cy="400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8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70" y="1766955"/>
            <a:ext cx="7553325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195" y="1766955"/>
            <a:ext cx="2933700" cy="361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870" y="2128905"/>
            <a:ext cx="291465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250" y="2657542"/>
            <a:ext cx="5876925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4124" y="3176654"/>
            <a:ext cx="7001813" cy="31737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845" y="3198656"/>
            <a:ext cx="3114675" cy="323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1737" y="3233804"/>
            <a:ext cx="1514475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845" y="3717768"/>
            <a:ext cx="207645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4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26586"/>
            <a:ext cx="9763125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297806"/>
            <a:ext cx="659130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704" y="2702351"/>
            <a:ext cx="6525296" cy="20030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7" y="2991621"/>
            <a:ext cx="3467100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7137" y="2976092"/>
            <a:ext cx="1714500" cy="32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615" y="3331000"/>
            <a:ext cx="2700740" cy="26219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037" y="6033190"/>
            <a:ext cx="2476500" cy="409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76587" y="5890888"/>
            <a:ext cx="37147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2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71" y="1764137"/>
            <a:ext cx="2352675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946" y="1802237"/>
            <a:ext cx="5048250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979" y="2385543"/>
            <a:ext cx="4829175" cy="876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685" y="3464149"/>
            <a:ext cx="9801225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685" y="3971255"/>
            <a:ext cx="43529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8610" y="3971255"/>
            <a:ext cx="395287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1485" y="3956967"/>
            <a:ext cx="1714500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510" y="4580855"/>
            <a:ext cx="4229100" cy="352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645" y="5364922"/>
            <a:ext cx="2447925" cy="352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08570" y="5067235"/>
            <a:ext cx="3543300" cy="9048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78167" y="4478360"/>
            <a:ext cx="2331747" cy="235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6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31" y="1824642"/>
            <a:ext cx="222885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458" y="2202489"/>
            <a:ext cx="6525296" cy="20030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8881" y="1824642"/>
            <a:ext cx="6838950" cy="371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031" y="2202489"/>
            <a:ext cx="3629025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007" y="2761085"/>
            <a:ext cx="4286250" cy="8858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781" y="4313207"/>
            <a:ext cx="8020050" cy="371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2781" y="4792382"/>
            <a:ext cx="1571625" cy="257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94456" y="4792382"/>
            <a:ext cx="438150" cy="295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07195" y="4770475"/>
            <a:ext cx="5029200" cy="381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10984" y="4770475"/>
            <a:ext cx="3848100" cy="2952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2781" y="5237268"/>
            <a:ext cx="6934200" cy="3333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2212" y="5227742"/>
            <a:ext cx="2543175" cy="3524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75387" y="5246793"/>
            <a:ext cx="1323975" cy="3238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5206" y="5808904"/>
            <a:ext cx="1838325" cy="3143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13531" y="5818429"/>
            <a:ext cx="1114425" cy="304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659881" y="5742159"/>
            <a:ext cx="5638800" cy="8858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3C33E2-CDFC-4BB0-8F04-BB8820C031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4490" y="4741968"/>
            <a:ext cx="50292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6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452" y="1811763"/>
            <a:ext cx="2886075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968" y="2548205"/>
            <a:ext cx="5210175" cy="885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516" y="3713475"/>
            <a:ext cx="6010275" cy="847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9768" y="5315955"/>
            <a:ext cx="56673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6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00" y="1666534"/>
            <a:ext cx="4686300" cy="3714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25" y="3842058"/>
            <a:ext cx="2333625" cy="352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714" y="6129250"/>
            <a:ext cx="1876425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349" y="6481675"/>
            <a:ext cx="2390775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719" y="2604305"/>
            <a:ext cx="7431905" cy="3400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715" y="1927533"/>
            <a:ext cx="2809875" cy="1914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715" y="4190316"/>
            <a:ext cx="26384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5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90" y="1845636"/>
            <a:ext cx="7620000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1290" y="1845635"/>
            <a:ext cx="3267075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290" y="2272048"/>
            <a:ext cx="5534025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290" y="2761311"/>
            <a:ext cx="3371850" cy="74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290" y="3724611"/>
            <a:ext cx="8572500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3052" y="4306911"/>
            <a:ext cx="5648325" cy="1085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921" y="5422611"/>
            <a:ext cx="9810750" cy="419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06671" y="5422610"/>
            <a:ext cx="2352675" cy="352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3955" y="5966811"/>
            <a:ext cx="21907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50" y="1829403"/>
            <a:ext cx="907732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69" y="2297806"/>
            <a:ext cx="62865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674" y="2288281"/>
            <a:ext cx="2752725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3399" y="2297806"/>
            <a:ext cx="5457825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8369" y="2906131"/>
            <a:ext cx="3200400" cy="5048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8369" y="3704956"/>
            <a:ext cx="2686050" cy="504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78369" y="4538258"/>
            <a:ext cx="2714625" cy="6572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41984" y="5496257"/>
            <a:ext cx="17716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0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63" y="1827995"/>
            <a:ext cx="978217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7538" y="1827995"/>
            <a:ext cx="129540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64" y="2293043"/>
            <a:ext cx="4000500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9620" y="2729516"/>
            <a:ext cx="6410325" cy="1104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261" y="4393037"/>
            <a:ext cx="4238625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3491" y="5239085"/>
            <a:ext cx="3667125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96862" y="6150131"/>
            <a:ext cx="8639175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34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9771"/>
            <a:ext cx="751522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225" y="1793583"/>
            <a:ext cx="525780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33412"/>
            <a:ext cx="4200525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702" y="2233412"/>
            <a:ext cx="2266950" cy="314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F3F90F-D13A-4516-9865-6C2348DFC9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652" y="2233412"/>
            <a:ext cx="4124325" cy="295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6B1010-D6EB-4CE0-B3FD-39EF23F026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649428"/>
            <a:ext cx="2162175" cy="276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FFB89A-8841-419F-8569-05F4314166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9689" y="3095625"/>
            <a:ext cx="6715125" cy="333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8428D4-7946-4F8F-8476-209433C40D0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9426" y="3598972"/>
            <a:ext cx="3295650" cy="8953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F17A7B-A51B-4A43-BBD3-4C6F1E688E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8334" y="4796061"/>
            <a:ext cx="9582150" cy="266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F421A4-35D3-47F3-887E-0A1EC9ECA1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334" y="5193027"/>
            <a:ext cx="1000125" cy="3238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3D68FF-3415-4C09-BEFF-5517131EBFF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05389" y="5193027"/>
            <a:ext cx="6829425" cy="3143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B63C9A-963C-4909-95B7-16C1E57A392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10559" y="5601797"/>
            <a:ext cx="4457700" cy="10572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96918EF-4159-46CD-A1B9-B6D7C5412F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2678" y="3638728"/>
            <a:ext cx="32956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6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47D58D-0F7C-4EE0-9234-6ECDB19EA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02" y="1814098"/>
            <a:ext cx="3209925" cy="3143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284315-95E7-437C-A84C-D70A0A601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327" y="1814098"/>
            <a:ext cx="3590925" cy="3143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5B3AFE-2845-4A07-AB2D-F47DF4326E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1288" y="2282687"/>
            <a:ext cx="3419475" cy="91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1CCE4E-8D4E-4E33-9151-2EF7B124C9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806" y="3281362"/>
            <a:ext cx="9534525" cy="295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DB7FF3-779E-4DAD-A4F4-372D481A7E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3331" y="3310350"/>
            <a:ext cx="971550" cy="2762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AC2B2F-1119-45E2-99D6-0FAD062D8E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806" y="3660912"/>
            <a:ext cx="6867525" cy="333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D5BF5A-92C2-4731-8AB6-1DE798D8D4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5089" y="4215226"/>
            <a:ext cx="4343400" cy="1028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5E3FED-B600-4320-810C-65DB7EE418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5898" y="5288652"/>
            <a:ext cx="3238500" cy="352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295D71-FBD4-45A9-ACC7-1CB8EAD7778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44398" y="5317227"/>
            <a:ext cx="3629025" cy="3238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13D2EC-9348-4D76-B674-98117183B4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81518" y="5882515"/>
            <a:ext cx="422910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7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8B56C5-D644-44C7-910E-BCCD662D6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624" y="1833148"/>
            <a:ext cx="4657725" cy="8858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8C35B9-FBD9-4B37-9EE3-47B800BA0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142" y="3024187"/>
            <a:ext cx="3543300" cy="809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60380A-E7FF-4262-A35A-3FDECB897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5736" y="4367833"/>
            <a:ext cx="2733675" cy="1276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BB349A-446E-4AE7-8939-52699BBAA3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5736" y="4407590"/>
            <a:ext cx="2733675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94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CFF1CB8-6FF9-47AE-A2E2-CD8BA7735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498" y="3555312"/>
            <a:ext cx="3000375" cy="1295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D162E9-FCE4-45F7-BBA7-9B174E461E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498" y="1969189"/>
            <a:ext cx="3305175" cy="133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1D4F5E-B4B3-4BC2-8F75-1938CCBFA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085" y="4919870"/>
            <a:ext cx="3048000" cy="80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6F64E6-994A-4C1B-BBB9-33311C75AB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567" y="5949604"/>
            <a:ext cx="102203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3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924511-2464-434C-B252-7CA98FBC7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420" y="1746803"/>
            <a:ext cx="6715125" cy="342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F1A391-F66F-494F-9478-973E2F06C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61" y="2126146"/>
            <a:ext cx="9420225" cy="6000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133757-A10A-4585-BA74-E34C4DAA3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827" y="2762664"/>
            <a:ext cx="2047875" cy="276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1BB7FF-1873-41E4-8B7A-AD6E2BADD5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1248" y="3293372"/>
            <a:ext cx="7181850" cy="1304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7235DF-BFEB-431A-A0F1-D5D09E17A2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061" y="4852780"/>
            <a:ext cx="6296025" cy="809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624EAC-D615-4BF5-8906-3C175DA7BB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8764" y="5916888"/>
            <a:ext cx="3400425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0DB13A-0860-4E8A-B4C0-7F69015105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2173" y="5916888"/>
            <a:ext cx="923925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1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2AA3B7-878F-4D46-B265-9346FDE66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83" y="1840396"/>
            <a:ext cx="3810000" cy="1295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7FBD96-4A2B-446C-BADD-39A518CA6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643" y="3722205"/>
            <a:ext cx="2466975" cy="857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43CEA9-EF75-4CA1-BF0F-C94227213B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8734" y="3912705"/>
            <a:ext cx="742950" cy="476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0A0032-7FCE-4F53-BA5F-B5438E08C9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840396"/>
            <a:ext cx="4962525" cy="1571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16A5AE-B53E-4168-BDF5-35124947D4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8589" y="3579330"/>
            <a:ext cx="2066925" cy="666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A4193D-B94F-480F-89B2-D90A01C776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4001" y="4413389"/>
            <a:ext cx="1343025" cy="4762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E62692-8EB9-4B43-A2C4-B1B80463FA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0681" y="5056948"/>
            <a:ext cx="3848100" cy="4381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FC9D38-77B6-4FB0-B623-323E0A9CB7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9487" y="5531956"/>
            <a:ext cx="2905125" cy="6572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01D0B6-66A3-477F-A030-B4BEB406B6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61850" y="6102627"/>
            <a:ext cx="32004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4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D687EE-E2F1-43EA-80FB-C7D747AE2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34" y="1777034"/>
            <a:ext cx="7448550" cy="361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C9E062-48CF-46D5-A611-454FE10AF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77" y="2138984"/>
            <a:ext cx="9439275" cy="628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9F0EFB-7178-4D83-BB61-FD77A09326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5452" y="2423492"/>
            <a:ext cx="1838325" cy="3143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BA5589-7284-412F-8A5B-4706B7C0D8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9837" y="3129584"/>
            <a:ext cx="7172325" cy="1657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ED9CCD-A19D-4660-98F6-CDB17FEB22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177" y="5048250"/>
            <a:ext cx="2781300" cy="419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3CD4F20-38A3-48C5-A3FF-3E2078B8AB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5810" y="5048250"/>
            <a:ext cx="3905250" cy="923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9625DF-8DE3-4ECF-969A-8DA9BFDAEB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6976" y="5915232"/>
            <a:ext cx="4257675" cy="857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17E506-9FC2-4D87-94A0-433B82B815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5831" y="6343857"/>
            <a:ext cx="1924050" cy="4095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0B4A90-FEE2-4534-A4D0-DC8A7D406C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29637" y="6323875"/>
            <a:ext cx="12001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7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746802"/>
            <a:ext cx="397192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603" y="2254940"/>
            <a:ext cx="9429750" cy="704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403" y="2963103"/>
            <a:ext cx="348615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8028" y="3417611"/>
            <a:ext cx="3390900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628" y="4177333"/>
            <a:ext cx="3676650" cy="438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2037" y="4658966"/>
            <a:ext cx="9410700" cy="581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8603" y="5283474"/>
            <a:ext cx="3457575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2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E3CA4F-168A-4BCA-AC5D-623A4D171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171" y="1804366"/>
            <a:ext cx="4048125" cy="13144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0B7F0A-C4BF-4714-87DC-FAFFD67E5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988" y="3682863"/>
            <a:ext cx="4286250" cy="857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C9A9C3-29F7-43B4-8E4F-27D3AEAF32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9647" y="4698312"/>
            <a:ext cx="2152650" cy="495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F85AEA-2CC8-48C2-BE48-C6C5A4F0A1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297" y="4550674"/>
            <a:ext cx="1285875" cy="790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3105DB-CB6D-4E03-A5B6-DECED0B068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209" y="5210175"/>
            <a:ext cx="4953000" cy="1647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32FF8A-C488-4490-9602-761714331F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3127" y="5972382"/>
            <a:ext cx="2428875" cy="6381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9D8E52-4026-41B2-9501-E048A26F86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2975" y="6077156"/>
            <a:ext cx="13716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9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11B2A0-F66E-42D1-8131-89905B693C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99" y="1766594"/>
            <a:ext cx="7448550" cy="3143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EA7B02-E040-4D42-984B-140B9C6D8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99" y="2080919"/>
            <a:ext cx="9372600" cy="619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F0B0C8-6C3D-4B7B-9335-3685068EAC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43" y="2828631"/>
            <a:ext cx="2590800" cy="371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05ACB4-6CC8-4805-9E2C-A197E811BB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5083" y="2828631"/>
            <a:ext cx="4476750" cy="371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79C610-7125-4952-A42D-0A35113801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443" y="3336681"/>
            <a:ext cx="65151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80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80291D-E1BA-478B-A78B-5381DC7C7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56" y="1847190"/>
            <a:ext cx="6134100" cy="14192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0B1CD4-91FE-4055-BBAC-D91C983134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094" y="2868710"/>
            <a:ext cx="1504950" cy="3238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767606-5788-4899-B455-A28BB7B1C6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2784890"/>
            <a:ext cx="1066800" cy="361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0C0649-A485-45D5-B8A8-24795FF427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345" y="3649760"/>
            <a:ext cx="3657600" cy="1276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49F0BA-D968-41E3-8621-B24C55E212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2732" y="4225437"/>
            <a:ext cx="1495425" cy="533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AA06F6-31A0-4E01-9928-7EB349B789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0944" y="4099780"/>
            <a:ext cx="857250" cy="76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7FE86B-301B-4ED3-A104-04D83A15E8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156" y="5147310"/>
            <a:ext cx="344805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6429AD-D891-489E-BCF7-A575ADE705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8160" y="5599894"/>
            <a:ext cx="54578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6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8E858D-0748-4840-8113-83EB01B8C8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807" y="1873420"/>
            <a:ext cx="4943475" cy="10572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900745-0A2D-4391-97B3-B1662C9E9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731" y="3251031"/>
            <a:ext cx="4162425" cy="6762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60CB1C-CD05-454F-8DB9-CEBC8368F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2225" y="4201922"/>
            <a:ext cx="3533775" cy="657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D4B077D-9DD0-4E06-92B0-456256DDDA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757" y="4663884"/>
            <a:ext cx="1990725" cy="390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13510D-0201-4417-AD8D-9E5AC89B95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676" y="5250180"/>
            <a:ext cx="3095625" cy="381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C0B724-8768-4DD1-9285-61DC114388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66757" y="5631180"/>
            <a:ext cx="50387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6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A06FB0-65A6-4B44-8BF1-D8DA60179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078" y="1978196"/>
            <a:ext cx="6457950" cy="8477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1B100E-E17F-4960-B6BF-77D3B2272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374" y="3429000"/>
            <a:ext cx="5476875" cy="10763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0A0FE4-AAD1-40AD-AA61-6F463A589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6374" y="4505325"/>
            <a:ext cx="32670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60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802" y="1799420"/>
            <a:ext cx="309562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427" y="1832757"/>
            <a:ext cx="2047875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0215" y="2475829"/>
            <a:ext cx="4429125" cy="438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8489" y="3042701"/>
            <a:ext cx="2047875" cy="36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6802" y="3742184"/>
            <a:ext cx="1847850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9289" y="4270955"/>
            <a:ext cx="2581275" cy="371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9839" y="4934621"/>
            <a:ext cx="1990725" cy="285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01388" y="5508734"/>
            <a:ext cx="1362075" cy="333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84625" y="3709551"/>
            <a:ext cx="3990975" cy="1095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3931" y="5077496"/>
            <a:ext cx="1924050" cy="600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40427" y="5950141"/>
            <a:ext cx="12763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8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43" y="1868040"/>
            <a:ext cx="4991100" cy="314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3043" y="1839465"/>
            <a:ext cx="1219200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243" y="1868040"/>
            <a:ext cx="5372100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943" y="2210940"/>
            <a:ext cx="101917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1192" y="2210940"/>
            <a:ext cx="4638675" cy="105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9941" y="2290426"/>
            <a:ext cx="5114925" cy="990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9941" y="3217637"/>
            <a:ext cx="3514725" cy="400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4255" y="3893242"/>
            <a:ext cx="3848100" cy="26003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267" y="3417662"/>
            <a:ext cx="59436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88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E0E9C-F5D6-46DD-8ABB-1D27E1718E5C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1195320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99420"/>
            <a:ext cx="385762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258" y="2199470"/>
            <a:ext cx="6115050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258" y="2599520"/>
            <a:ext cx="7362825" cy="1247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25" y="3923495"/>
            <a:ext cx="2733675" cy="438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4667" y="4660542"/>
            <a:ext cx="7439025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3401" y="6060717"/>
            <a:ext cx="2667000" cy="438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5651" y="6438900"/>
            <a:ext cx="381952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1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58" y="1812299"/>
            <a:ext cx="5372100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652" y="2212349"/>
            <a:ext cx="3819525" cy="771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166" y="2598111"/>
            <a:ext cx="1743075" cy="409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2241" y="2679207"/>
            <a:ext cx="942975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51" y="3369636"/>
            <a:ext cx="7067550" cy="32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2208" y="4079248"/>
            <a:ext cx="3257550" cy="647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3082" y="4141161"/>
            <a:ext cx="2933700" cy="6572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96782" y="4317373"/>
            <a:ext cx="1181100" cy="30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8528" y="4974597"/>
            <a:ext cx="5972175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5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89" y="1813707"/>
            <a:ext cx="3571875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89" y="2308068"/>
            <a:ext cx="9439275" cy="6191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9840" y="2617630"/>
            <a:ext cx="1009650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777" y="2927193"/>
            <a:ext cx="6029325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581" y="3317718"/>
            <a:ext cx="5828387" cy="29800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0000" y="3698167"/>
            <a:ext cx="5972000" cy="221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5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04" y="1773126"/>
            <a:ext cx="381952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107" y="2342680"/>
            <a:ext cx="6467475" cy="9620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4329" y="2709995"/>
            <a:ext cx="1895475" cy="590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1341" y="2919545"/>
            <a:ext cx="2133600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304" y="3610643"/>
            <a:ext cx="2686050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2266" y="4278531"/>
            <a:ext cx="6019800" cy="1457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7107" y="5909582"/>
            <a:ext cx="4676775" cy="800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52066" y="6090285"/>
            <a:ext cx="14478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02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95" y="1844765"/>
            <a:ext cx="3314700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981" y="2282915"/>
            <a:ext cx="7877175" cy="6191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7443" y="3178265"/>
            <a:ext cx="1990725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9981" y="3955692"/>
            <a:ext cx="3305175" cy="723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5156" y="4039405"/>
            <a:ext cx="1905000" cy="561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045" y="4752169"/>
            <a:ext cx="3257550" cy="381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081" y="5178378"/>
            <a:ext cx="4981575" cy="13906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8640" y="5618270"/>
            <a:ext cx="421957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7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104" y="2193227"/>
            <a:ext cx="4533900" cy="695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0477" y="2478977"/>
            <a:ext cx="1314450" cy="409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329" y="3356220"/>
            <a:ext cx="4133850" cy="866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8254" y="4222995"/>
            <a:ext cx="189547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8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1059" y="1606034"/>
            <a:ext cx="4924425" cy="571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96" y="2483811"/>
            <a:ext cx="5267325" cy="2714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3272" y="2177534"/>
            <a:ext cx="52863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51" y="4116611"/>
            <a:ext cx="4257675" cy="2581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90" y="1633806"/>
            <a:ext cx="5267325" cy="2714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4636" y="3992786"/>
            <a:ext cx="3714750" cy="2705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0214" y="1964296"/>
            <a:ext cx="5066226" cy="170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622" y="1813707"/>
            <a:ext cx="8039100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92" y="2352004"/>
            <a:ext cx="9391650" cy="68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2951" y="3204626"/>
            <a:ext cx="2667000" cy="809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227" y="4181073"/>
            <a:ext cx="7762875" cy="752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5762" y="5157520"/>
            <a:ext cx="2752725" cy="819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9951" y="5235799"/>
            <a:ext cx="19621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526" y="1818402"/>
            <a:ext cx="9410700" cy="1495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1934" y="3690265"/>
            <a:ext cx="4229100" cy="876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575" y="3861715"/>
            <a:ext cx="2590800" cy="704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451" y="4738015"/>
            <a:ext cx="9629775" cy="99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8477" y="5471113"/>
            <a:ext cx="2011722" cy="121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3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0033" y="1823098"/>
            <a:ext cx="2914650" cy="790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16" y="2837310"/>
            <a:ext cx="7419975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7491" y="2837310"/>
            <a:ext cx="3962400" cy="276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5491" y="3512176"/>
            <a:ext cx="4572000" cy="838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7491" y="3712201"/>
            <a:ext cx="2047875" cy="438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3375" y="4691867"/>
            <a:ext cx="3571875" cy="695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83158" y="5561325"/>
            <a:ext cx="33337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4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81" y="1867369"/>
            <a:ext cx="1371600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981" y="1889907"/>
            <a:ext cx="8677275" cy="5619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445" y="2678336"/>
            <a:ext cx="8267700" cy="1990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8669" y="4895515"/>
            <a:ext cx="3133725" cy="571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067" y="5693469"/>
            <a:ext cx="58197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6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476" y="1841880"/>
            <a:ext cx="4572000" cy="1628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409" y="3699120"/>
            <a:ext cx="4238625" cy="2009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5239" y="5937360"/>
            <a:ext cx="2047875" cy="419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1795" y="6372225"/>
            <a:ext cx="701992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7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45" y="1821824"/>
            <a:ext cx="8343900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3965" y="1802774"/>
            <a:ext cx="1752600" cy="400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70" y="2325374"/>
            <a:ext cx="3857625" cy="790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645" y="3510901"/>
            <a:ext cx="2028825" cy="428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4057" y="4334478"/>
            <a:ext cx="3924300" cy="115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8843" y="2260845"/>
            <a:ext cx="6429570" cy="29422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6699" y="5548580"/>
            <a:ext cx="4152900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6588" y="5544153"/>
            <a:ext cx="4029075" cy="333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15663" y="5567965"/>
            <a:ext cx="2352675" cy="285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8599" y="6209628"/>
            <a:ext cx="4229100" cy="2476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8101" y="5894834"/>
            <a:ext cx="462915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7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36" y="1859924"/>
            <a:ext cx="6867525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261" y="1874211"/>
            <a:ext cx="3886200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36" y="2164723"/>
            <a:ext cx="8534400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8136" y="2193632"/>
            <a:ext cx="2600325" cy="36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736" y="2555582"/>
            <a:ext cx="3886200" cy="1714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036" y="4614594"/>
            <a:ext cx="3657600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18047"/>
            <a:ext cx="7648575" cy="971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16445" y="6081709"/>
            <a:ext cx="1495425" cy="638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498" y="6178306"/>
            <a:ext cx="1419225" cy="419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1855" y="2755326"/>
            <a:ext cx="4052886" cy="26484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63569" y="5661050"/>
            <a:ext cx="1590675" cy="60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974361" y="6296824"/>
            <a:ext cx="312420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3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06" y="1913384"/>
            <a:ext cx="404812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06" y="2489580"/>
            <a:ext cx="4762500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431" y="3046726"/>
            <a:ext cx="4286250" cy="714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674" y="3780084"/>
            <a:ext cx="3333750" cy="409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667" y="4183489"/>
            <a:ext cx="4286250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674" y="4840982"/>
            <a:ext cx="3286125" cy="1019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11681" y="5212457"/>
            <a:ext cx="1524000" cy="647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5681" y="5417245"/>
            <a:ext cx="952500" cy="3714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1725" y="2080071"/>
            <a:ext cx="4676775" cy="3714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00873" y="2489580"/>
            <a:ext cx="2047875" cy="5810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78341" y="3145564"/>
            <a:ext cx="1552575" cy="6477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32687" y="3222871"/>
            <a:ext cx="1000125" cy="4667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29500" y="3846624"/>
            <a:ext cx="47625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41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42" y="1729726"/>
            <a:ext cx="7029450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442" y="2063101"/>
            <a:ext cx="9505950" cy="628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0392" y="2377426"/>
            <a:ext cx="2066925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903" y="2921089"/>
            <a:ext cx="6791325" cy="194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442" y="5093527"/>
            <a:ext cx="2343150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7592" y="5493577"/>
            <a:ext cx="3971925" cy="1266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9517" y="6024092"/>
            <a:ext cx="1895475" cy="733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2667" y="6024092"/>
            <a:ext cx="23241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3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74" y="1814243"/>
            <a:ext cx="2914650" cy="447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662" y="2399361"/>
            <a:ext cx="2600325" cy="1466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99" y="4147265"/>
            <a:ext cx="2209800" cy="495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374" y="4796776"/>
            <a:ext cx="4972050" cy="1514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1392" y="5492101"/>
            <a:ext cx="38195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2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778" y="1817665"/>
            <a:ext cx="4610100" cy="1162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78" y="3301754"/>
            <a:ext cx="4686300" cy="1190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374" y="4803215"/>
            <a:ext cx="4448175" cy="600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1341" y="1903390"/>
            <a:ext cx="4181475" cy="1076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2243" y="3589114"/>
            <a:ext cx="2200275" cy="1019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6319" y="4781080"/>
            <a:ext cx="55721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53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9822" y="1741733"/>
            <a:ext cx="3981450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79" y="2312629"/>
            <a:ext cx="2771775" cy="352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1554" y="2336441"/>
            <a:ext cx="4295775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779" y="2821612"/>
            <a:ext cx="5876925" cy="333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5479" y="2850187"/>
            <a:ext cx="54959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0972" y="3444025"/>
            <a:ext cx="189547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0972" y="3880700"/>
            <a:ext cx="4724400" cy="314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0972" y="4326900"/>
            <a:ext cx="383857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6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638" y="1732208"/>
            <a:ext cx="3219450" cy="457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621" y="2189408"/>
            <a:ext cx="9220200" cy="600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4841" y="2856158"/>
            <a:ext cx="5143500" cy="390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0699" y="3246683"/>
            <a:ext cx="26860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2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16" y="1845636"/>
            <a:ext cx="2390775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353" y="1845636"/>
            <a:ext cx="3943350" cy="2447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916" y="4521087"/>
            <a:ext cx="2438400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2353" y="4305300"/>
            <a:ext cx="3819525" cy="2552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8597" y="4521087"/>
            <a:ext cx="4067670" cy="194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60" y="1816523"/>
            <a:ext cx="2438400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761" y="1816522"/>
            <a:ext cx="6487397" cy="506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0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08" y="1786005"/>
            <a:ext cx="240982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64547"/>
            <a:ext cx="5276850" cy="2695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898" y="2512923"/>
            <a:ext cx="47434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0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246" y="2014135"/>
            <a:ext cx="1724025" cy="485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218" y="2725827"/>
            <a:ext cx="5829300" cy="504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743" y="3371448"/>
            <a:ext cx="2905125" cy="419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8868" y="3333348"/>
            <a:ext cx="2028825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601871-A9D6-4DF8-B729-19CB42D30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781" y="4083532"/>
            <a:ext cx="2924175" cy="466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7CE3B2-1A3D-4779-917B-4BA504CF7B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5318" y="4843241"/>
            <a:ext cx="464820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6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01" y="1784183"/>
            <a:ext cx="8715509" cy="507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20" y="1921701"/>
            <a:ext cx="9162917" cy="481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0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66" y="1790767"/>
            <a:ext cx="240982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5" y="2407879"/>
            <a:ext cx="4743450" cy="3819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260" y="3060341"/>
            <a:ext cx="5219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3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056" y="1781175"/>
            <a:ext cx="91535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11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2" y="1763601"/>
            <a:ext cx="240982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04" y="2382524"/>
            <a:ext cx="5636915" cy="37606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2570" y="3044478"/>
            <a:ext cx="5268735" cy="243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3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969" y="1759040"/>
            <a:ext cx="9347983" cy="489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9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076" y="1965237"/>
            <a:ext cx="9213024" cy="435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0246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442" y="1808743"/>
            <a:ext cx="9568869" cy="23077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441" y="4116529"/>
            <a:ext cx="9568869" cy="26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6844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50" y="1933709"/>
            <a:ext cx="10544175" cy="723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50" y="3262848"/>
            <a:ext cx="10267950" cy="409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36" y="4044299"/>
            <a:ext cx="6191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1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F65513-3A9D-4159-AB35-AF49B909DFDE}"/>
              </a:ext>
            </a:extLst>
          </p:cNvPr>
          <p:cNvSpPr/>
          <p:nvPr/>
        </p:nvSpPr>
        <p:spPr>
          <a:xfrm>
            <a:off x="3887703" y="1767226"/>
            <a:ext cx="44165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Algerian" panose="04020705040A02060702" pitchFamily="82" charset="0"/>
              </a:rPr>
              <a:t>DC-AC Converters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076533-6A66-4171-8518-98B85A945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262" y="2526249"/>
            <a:ext cx="1990725" cy="3143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B6AA5D-E5AA-4554-90B4-30DBB8204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62" y="3105150"/>
            <a:ext cx="1657350" cy="323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317A7E-54B9-4631-8755-E6EAC4FBEE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262" y="3712627"/>
            <a:ext cx="3600450" cy="304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BF73AE-3EA8-488C-9BB0-1BC3A77702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262" y="4889480"/>
            <a:ext cx="3228975" cy="295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335F63-F8AD-47F2-AF69-B2A47D7EC5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262" y="4283468"/>
            <a:ext cx="4057650" cy="4095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6504A8-E66C-44C8-AC14-DF4FF1F0A6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733" y="5468935"/>
            <a:ext cx="55816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14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86D146-FC2B-41E3-A36B-B973F38F8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88" y="1919081"/>
            <a:ext cx="2381250" cy="342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904E99-F799-4E47-AD55-6430A4E05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0383" y="2090532"/>
            <a:ext cx="6646807" cy="30416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0005BC-D1C6-4EE1-8FDD-1BF2D6AD44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3635" y="2420592"/>
            <a:ext cx="2486025" cy="400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B92093-000D-4B80-BB5C-AE168D968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115" y="3027913"/>
            <a:ext cx="3971925" cy="1514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8BDFBD-40C1-4C94-B5BD-D0B4F3CB3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347" y="4769666"/>
            <a:ext cx="3276600" cy="1400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0F529E-EA64-4F7B-970F-0BFA522FCB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4818" y="6200775"/>
            <a:ext cx="24098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23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99" y="1878102"/>
            <a:ext cx="4286250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99" y="2400836"/>
            <a:ext cx="436245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849" y="2429276"/>
            <a:ext cx="3581400" cy="26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399" y="2856895"/>
            <a:ext cx="5495925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2196" y="2856895"/>
            <a:ext cx="5048250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646" y="3284514"/>
            <a:ext cx="8067675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46" y="3702608"/>
            <a:ext cx="8610600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8988" y="4583803"/>
            <a:ext cx="3924300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89624" y="5116333"/>
            <a:ext cx="2676525" cy="257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89624" y="5620288"/>
            <a:ext cx="1638300" cy="276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00904" y="5620287"/>
            <a:ext cx="1000125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5462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078" y="1743141"/>
            <a:ext cx="2952750" cy="409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711" y="2514263"/>
            <a:ext cx="4762500" cy="3838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760" y="1947928"/>
            <a:ext cx="3126571" cy="24308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467" y="4433551"/>
            <a:ext cx="3045864" cy="233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56201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272" y="1659094"/>
            <a:ext cx="4619625" cy="50958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97" y="2022720"/>
            <a:ext cx="7227975" cy="343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99382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826" y="1690218"/>
            <a:ext cx="5953125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8" y="2318800"/>
            <a:ext cx="5372100" cy="3971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5969" y="1690218"/>
            <a:ext cx="2902911" cy="2674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1624" y="4364810"/>
            <a:ext cx="26193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40564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81" y="2190011"/>
            <a:ext cx="5372100" cy="3971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059" y="1585778"/>
            <a:ext cx="3101327" cy="27785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6572" y="3783302"/>
            <a:ext cx="3216063" cy="290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42636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8828" y="2019500"/>
            <a:ext cx="5556874" cy="389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9769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18" y="1681564"/>
            <a:ext cx="842962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043" y="1710139"/>
            <a:ext cx="3219450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18" y="2033989"/>
            <a:ext cx="4476750" cy="600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8096" y="2681689"/>
            <a:ext cx="323850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6596" y="2710264"/>
            <a:ext cx="5667375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8096" y="3143651"/>
            <a:ext cx="2790825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8921" y="3143651"/>
            <a:ext cx="6124575" cy="295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5673" y="3830391"/>
            <a:ext cx="2686050" cy="30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02734" y="4067576"/>
            <a:ext cx="3905250" cy="1066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5418" y="5090573"/>
            <a:ext cx="3971925" cy="5619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38977" y="5361028"/>
            <a:ext cx="50292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0755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50850" y="3712402"/>
            <a:ext cx="2189342" cy="846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762" y="1923379"/>
            <a:ext cx="3438525" cy="1543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8258" y="3788098"/>
            <a:ext cx="1914525" cy="695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136" y="5075617"/>
            <a:ext cx="94011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425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35" y="1754612"/>
            <a:ext cx="8372475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0710" y="1811762"/>
            <a:ext cx="1038225" cy="38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60" y="2192762"/>
            <a:ext cx="8362950" cy="390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995" y="2807124"/>
            <a:ext cx="3543300" cy="428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8977" y="3235749"/>
            <a:ext cx="8448454" cy="23279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731" y="5794688"/>
            <a:ext cx="447675" cy="342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382" y="5794688"/>
            <a:ext cx="7743825" cy="323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729" y="6349553"/>
            <a:ext cx="57054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1675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45" y="1857643"/>
            <a:ext cx="5600700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115" y="2460871"/>
            <a:ext cx="4143375" cy="828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615" y="3454624"/>
            <a:ext cx="3952875" cy="1285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6615" y="4882905"/>
            <a:ext cx="4876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4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66C856-4BC3-4F9E-8E9D-F62EDEB13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12649"/>
            <a:ext cx="9182100" cy="4762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8FD94C-00E5-4118-A91E-9326E5F57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850" y="1879324"/>
            <a:ext cx="2181225" cy="4095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F0944C-8E0C-41F3-B036-01981B11C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590" y="2355574"/>
            <a:ext cx="8105775" cy="1590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EF0F0C-DEA1-42C3-91D8-0FDC773ACB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998" y="4231378"/>
            <a:ext cx="3314700" cy="4095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E31545-ECAA-468C-8CDD-1B86845E69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1775" y="4926082"/>
            <a:ext cx="2105025" cy="533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06C50FE-9D64-42B7-BF49-FD2F8AF613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387" y="5648740"/>
            <a:ext cx="76962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9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18" y="1807535"/>
            <a:ext cx="2828925" cy="409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388" y="1807535"/>
            <a:ext cx="5685944" cy="15667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830" y="2420283"/>
            <a:ext cx="5915025" cy="962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118" y="3469571"/>
            <a:ext cx="4352925" cy="895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136" y="4452184"/>
            <a:ext cx="3914775" cy="819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055" y="5531476"/>
            <a:ext cx="34004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9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86" y="1806731"/>
            <a:ext cx="5172075" cy="1209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86" y="3206035"/>
            <a:ext cx="2962275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6683" y="3738564"/>
            <a:ext cx="5229225" cy="91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738" y="4811201"/>
            <a:ext cx="4238625" cy="866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4262" y="5836213"/>
            <a:ext cx="41148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4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372" y="1977981"/>
            <a:ext cx="2638425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098" y="2962946"/>
            <a:ext cx="2286000" cy="571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517" y="3909811"/>
            <a:ext cx="7181850" cy="923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1159" y="4974599"/>
            <a:ext cx="56292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5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C874D0-39DE-4AD7-99CC-11E9ED8BA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434" y="1824769"/>
            <a:ext cx="2562225" cy="6762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4CECD6-1915-450B-BFF0-7E9E86673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831" y="2688102"/>
            <a:ext cx="2200275" cy="609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89E610-2E70-4E8D-BACE-4C9EF8DD8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056" y="3504690"/>
            <a:ext cx="3390900" cy="781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150D68-4C4F-4117-8DF9-2FB4CCEA3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0146" y="4492728"/>
            <a:ext cx="4876800" cy="666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AC594F-A89B-4864-AFB0-2E96D06C62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69" y="5179408"/>
            <a:ext cx="2857500" cy="381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4B7BAF-723D-4B59-9604-ACE4DCE3E2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2969" y="5159478"/>
            <a:ext cx="7277100" cy="400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18ECD4-11C6-42CA-8A36-426D248434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756" y="5579458"/>
            <a:ext cx="5686425" cy="333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65B909-1486-47E9-B620-2B3E3521DE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8921" y="5992915"/>
            <a:ext cx="16192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9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660F8D-0957-4A39-966D-225F6638A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96" y="1944273"/>
            <a:ext cx="4524375" cy="381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FBD12B-3DD9-49BE-8A49-04FDC9A25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971" y="1991898"/>
            <a:ext cx="2295525" cy="333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8DE32B-03A8-412D-A505-F2083AE88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6193" y="2419350"/>
            <a:ext cx="4619625" cy="10096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86453-E8B1-4676-A5FC-289C6440AC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5309" y="3523077"/>
            <a:ext cx="657225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38266D-F7F6-4211-AADB-24BE3CAE2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620" y="4209169"/>
            <a:ext cx="5648325" cy="4000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DEAECC-7665-4145-8EA7-050889106B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1933" y="4987581"/>
            <a:ext cx="1943100" cy="381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084AF1-6B7B-47F6-9F7D-2A0DF7746A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3758" y="4997106"/>
            <a:ext cx="7991475" cy="361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8D6FA6-8396-4771-A799-D0655532F6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2720" y="5473648"/>
            <a:ext cx="4581525" cy="390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8BC9E7-F76E-4DF5-B87A-AD4349E107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66005" y="5626048"/>
            <a:ext cx="29527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3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F88A0D-DEFD-4DFC-819F-49EB3F6E8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31" y="1794071"/>
            <a:ext cx="10810875" cy="4000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E603C8-0D1A-475D-AD69-25ABDEBE5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81" y="2204672"/>
            <a:ext cx="2028825" cy="3619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4DF343-F87D-4C67-86DF-90B17D21A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112" y="2563105"/>
            <a:ext cx="1638300" cy="752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147434-0290-40FD-8E92-828B1D0B7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181" y="3484539"/>
            <a:ext cx="4257675" cy="400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80A994-399A-4932-B8A9-84B3F21546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7968" y="4287642"/>
            <a:ext cx="2009775" cy="752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6F80FC8-F7B2-4EB2-A032-5E8CC2A2F9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2138" y="4306692"/>
            <a:ext cx="2247900" cy="7334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8BFC3D-D7C7-4411-9934-15E255FDCE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9630" y="5219332"/>
            <a:ext cx="7896225" cy="4476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DC8201-BFD4-4587-A828-DA381D169E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12964" y="5788341"/>
            <a:ext cx="2314575" cy="8858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9E1540-E164-4787-9926-AAE887B2A8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7539" y="5788341"/>
            <a:ext cx="26574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9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048" y="1823768"/>
            <a:ext cx="3905250" cy="42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988" y="2462414"/>
            <a:ext cx="5057775" cy="361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988" y="3034385"/>
            <a:ext cx="3343275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1294" y="3034385"/>
            <a:ext cx="3495675" cy="352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4988" y="3558731"/>
            <a:ext cx="7581900" cy="342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4988" y="4073552"/>
            <a:ext cx="3619500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048" y="4819247"/>
            <a:ext cx="5524500" cy="361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3048" y="5231567"/>
            <a:ext cx="4524375" cy="361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3048" y="5644389"/>
            <a:ext cx="3124200" cy="333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0096" y="6050730"/>
            <a:ext cx="4276725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1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76" y="1921500"/>
            <a:ext cx="5524500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46" y="2411636"/>
            <a:ext cx="11420475" cy="695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1709" y="3235147"/>
            <a:ext cx="1790700" cy="781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3913" y="4016197"/>
            <a:ext cx="5191125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3913" y="4573008"/>
            <a:ext cx="4410075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146" y="5427372"/>
            <a:ext cx="1079182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146" y="5912710"/>
            <a:ext cx="127635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59" y="2011849"/>
            <a:ext cx="4524375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59" y="2466504"/>
            <a:ext cx="11344275" cy="714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8854" y="3273584"/>
            <a:ext cx="3505200" cy="1628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091" y="5320986"/>
            <a:ext cx="9429750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091" y="5868200"/>
            <a:ext cx="1171575" cy="314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4666" y="5877725"/>
            <a:ext cx="66294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5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456" y="1672516"/>
            <a:ext cx="317182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231" y="2038492"/>
            <a:ext cx="6172200" cy="1914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843" y="4013881"/>
            <a:ext cx="10848975" cy="361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843" y="4439440"/>
            <a:ext cx="4724400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843" y="4902975"/>
            <a:ext cx="6305550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393" y="4891539"/>
            <a:ext cx="1371600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843" y="5666185"/>
            <a:ext cx="7791450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53262" y="5854211"/>
            <a:ext cx="19431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68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916E61324B0D4888D52FD99CDE35ED" ma:contentTypeVersion="10" ma:contentTypeDescription="Create a new document." ma:contentTypeScope="" ma:versionID="b4e67184abd86ebe85f88cf7b0a7f86b">
  <xsd:schema xmlns:xsd="http://www.w3.org/2001/XMLSchema" xmlns:xs="http://www.w3.org/2001/XMLSchema" xmlns:p="http://schemas.microsoft.com/office/2006/metadata/properties" xmlns:ns2="cb28f4c6-b012-4287-86a5-6321dd8e8a00" xmlns:ns3="2495b634-8949-4cc3-96a8-02057b36cbc3" targetNamespace="http://schemas.microsoft.com/office/2006/metadata/properties" ma:root="true" ma:fieldsID="014c4f38b39a602592dce0c26381c811" ns2:_="" ns3:_="">
    <xsd:import namespace="cb28f4c6-b012-4287-86a5-6321dd8e8a00"/>
    <xsd:import namespace="2495b634-8949-4cc3-96a8-02057b36cbc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28f4c6-b012-4287-86a5-6321dd8e8a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95b634-8949-4cc3-96a8-02057b36cb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CB5153-9EE5-433B-9CDA-4FE6DDECA61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7F85425-DAEA-48B8-96CC-0A276F490525}"/>
</file>

<file path=customXml/itemProps3.xml><?xml version="1.0" encoding="utf-8"?>
<ds:datastoreItem xmlns:ds="http://schemas.openxmlformats.org/officeDocument/2006/customXml" ds:itemID="{B5240450-1DBF-4F96-9C06-81F572AB85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2574</TotalTime>
  <Words>2</Words>
  <Application>Microsoft Office PowerPoint</Application>
  <PresentationFormat>Widescreen</PresentationFormat>
  <Paragraphs>1</Paragraphs>
  <Slides>159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159</vt:i4>
      </vt:variant>
    </vt:vector>
  </HeadingPairs>
  <TitlesOfParts>
    <vt:vector size="16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184</cp:revision>
  <dcterms:created xsi:type="dcterms:W3CDTF">2020-08-25T09:49:25Z</dcterms:created>
  <dcterms:modified xsi:type="dcterms:W3CDTF">2021-08-21T08:28:29Z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0x010100A8916E61324B0D4888D52FD99CDE35ED</vt:lpwstr>
  </property>
</Properties>
</file>