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90" r:id="rId2"/>
    <p:sldId id="291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</p:sldIdLst>
  <p:sldSz cx="11887200" cy="6400800"/>
  <p:notesSz cx="6858000" cy="9144000"/>
  <p:defaultTextStyle>
    <a:defPPr>
      <a:defRPr lang="en-US"/>
    </a:defPPr>
    <a:lvl1pPr marL="0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1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41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13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83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54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24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96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66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016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7132" autoAdjust="0"/>
    <p:restoredTop sz="78853" autoAdjust="0"/>
  </p:normalViewPr>
  <p:slideViewPr>
    <p:cSldViewPr>
      <p:cViewPr>
        <p:scale>
          <a:sx n="80" d="100"/>
          <a:sy n="80" d="100"/>
        </p:scale>
        <p:origin x="-330" y="-60"/>
      </p:cViewPr>
      <p:guideLst>
        <p:guide orient="horz" pos="2016"/>
        <p:guide pos="37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A4183-1534-40E2-B415-F085B33C010E}" type="datetimeFigureOut">
              <a:rPr lang="en-US" smtClean="0"/>
              <a:pPr/>
              <a:t>9/28/2024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063" y="685800"/>
            <a:ext cx="63658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C9F03-BE61-4939-B2EE-F56F1855A5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96426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1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41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13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83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54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24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96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66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27E2AF-F461-4292-875A-C6839167E452}" type="slidenum">
              <a:rPr lang="en-IN" smtClean="0"/>
              <a:pPr/>
              <a:t>11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1540" y="1988399"/>
            <a:ext cx="10104120" cy="137202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3080" y="3627120"/>
            <a:ext cx="8321040" cy="16357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3FEC-7070-40BD-A788-937034C7A47F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8578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8FF9-2598-4831-869C-61ED423F3989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5722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204100" y="238550"/>
            <a:ext cx="3477418" cy="50984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846" y="238550"/>
            <a:ext cx="10234137" cy="509841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726A-F417-4123-A6AC-8309B3E7E084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903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080A1-EFC8-4F24-84AB-0343B3C67DA1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14990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007" y="4113107"/>
            <a:ext cx="10104120" cy="127127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007" y="2712933"/>
            <a:ext cx="10104120" cy="1400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1FDB-4AE1-4E9E-8A25-6A96A4FA7DA0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66021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845" y="1394251"/>
            <a:ext cx="6855778" cy="39427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25741" y="1394251"/>
            <a:ext cx="6855778" cy="39427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25CC-9373-49A1-8806-F484FAC406B1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18449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256329"/>
            <a:ext cx="10698480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3" y="1432772"/>
            <a:ext cx="5252243" cy="5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1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4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6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3" y="2029883"/>
            <a:ext cx="5252243" cy="36878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535" y="1432772"/>
            <a:ext cx="5254308" cy="5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1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4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6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535" y="2029883"/>
            <a:ext cx="5254308" cy="36878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55FC-9C5E-4D52-90CF-DB61004423CF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41318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E2C3-4FF1-4B4A-8E47-E16A098395BC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86867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85BB3-6D23-49A7-99A3-FA6882582342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0987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3" y="254847"/>
            <a:ext cx="3910807" cy="108458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7568" y="254849"/>
            <a:ext cx="6645275" cy="54629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3" y="1339429"/>
            <a:ext cx="3910807" cy="4378325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1" indent="0">
              <a:buNone/>
              <a:defRPr sz="1000"/>
            </a:lvl3pPr>
            <a:lvl4pPr marL="1371513" indent="0">
              <a:buNone/>
              <a:defRPr sz="900"/>
            </a:lvl4pPr>
            <a:lvl5pPr marL="1828683" indent="0">
              <a:buNone/>
              <a:defRPr sz="900"/>
            </a:lvl5pPr>
            <a:lvl6pPr marL="2285854" indent="0">
              <a:buNone/>
              <a:defRPr sz="900"/>
            </a:lvl6pPr>
            <a:lvl7pPr marL="2743024" indent="0">
              <a:buNone/>
              <a:defRPr sz="900"/>
            </a:lvl7pPr>
            <a:lvl8pPr marL="3200196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6903-29E3-4B06-9B9B-9E16C9B5664F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64655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9973" y="4480561"/>
            <a:ext cx="7132320" cy="5289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29973" y="571923"/>
            <a:ext cx="7132320" cy="3840480"/>
          </a:xfrm>
        </p:spPr>
        <p:txBody>
          <a:bodyPr/>
          <a:lstStyle>
            <a:lvl1pPr marL="0" indent="0">
              <a:buNone/>
              <a:defRPr sz="3200"/>
            </a:lvl1pPr>
            <a:lvl2pPr marL="457171" indent="0">
              <a:buNone/>
              <a:defRPr sz="2800"/>
            </a:lvl2pPr>
            <a:lvl3pPr marL="914341" indent="0">
              <a:buNone/>
              <a:defRPr sz="2400"/>
            </a:lvl3pPr>
            <a:lvl4pPr marL="1371513" indent="0">
              <a:buNone/>
              <a:defRPr sz="2000"/>
            </a:lvl4pPr>
            <a:lvl5pPr marL="1828683" indent="0">
              <a:buNone/>
              <a:defRPr sz="2000"/>
            </a:lvl5pPr>
            <a:lvl6pPr marL="2285854" indent="0">
              <a:buNone/>
              <a:defRPr sz="2000"/>
            </a:lvl6pPr>
            <a:lvl7pPr marL="2743024" indent="0">
              <a:buNone/>
              <a:defRPr sz="2000"/>
            </a:lvl7pPr>
            <a:lvl8pPr marL="3200196" indent="0">
              <a:buNone/>
              <a:defRPr sz="2000"/>
            </a:lvl8pPr>
            <a:lvl9pPr marL="365736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9973" y="5009517"/>
            <a:ext cx="7132320" cy="751205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1" indent="0">
              <a:buNone/>
              <a:defRPr sz="1000"/>
            </a:lvl3pPr>
            <a:lvl4pPr marL="1371513" indent="0">
              <a:buNone/>
              <a:defRPr sz="900"/>
            </a:lvl4pPr>
            <a:lvl5pPr marL="1828683" indent="0">
              <a:buNone/>
              <a:defRPr sz="900"/>
            </a:lvl5pPr>
            <a:lvl6pPr marL="2285854" indent="0">
              <a:buNone/>
              <a:defRPr sz="900"/>
            </a:lvl6pPr>
            <a:lvl7pPr marL="2743024" indent="0">
              <a:buNone/>
              <a:defRPr sz="900"/>
            </a:lvl7pPr>
            <a:lvl8pPr marL="3200196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C8534-0107-4B53-81D9-E68B849C42CD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3774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"/>
            <a:lum/>
          </a:blip>
          <a:srcRect/>
          <a:stretch>
            <a:fillRect l="20000" t="30000" r="20000" b="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360" y="256329"/>
            <a:ext cx="10698480" cy="1066800"/>
          </a:xfrm>
          <a:prstGeom prst="rect">
            <a:avLst/>
          </a:prstGeom>
        </p:spPr>
        <p:txBody>
          <a:bodyPr vert="horz" lIns="91434" tIns="45717" rIns="91434" bIns="45717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493521"/>
            <a:ext cx="10698480" cy="4224232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4360" y="5932596"/>
            <a:ext cx="2773680" cy="340783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14203-6B9D-46B2-A6E0-90B615BD06C5}" type="datetime1">
              <a:rPr lang="en-US" smtClean="0"/>
              <a:pPr/>
              <a:t>9/28/2024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1460" y="5932596"/>
            <a:ext cx="3764280" cy="340783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Department of Civil Engineering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9160" y="5932596"/>
            <a:ext cx="2773680" cy="340783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99961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34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8" indent="-342878" algn="l" defTabSz="91434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3" indent="-285732" algn="l" defTabSz="91434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6" algn="l" defTabSz="91434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7" indent="-228586" algn="l" defTabSz="91434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6" algn="l" defTabSz="91434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6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6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0" indent="-228586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6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7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stainabilit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73781"/>
            <a:ext cx="4800592" cy="2731940"/>
          </a:xfrm>
          <a:prstGeom prst="rect">
            <a:avLst/>
          </a:prstGeom>
        </p:spPr>
      </p:pic>
      <p:pic>
        <p:nvPicPr>
          <p:cNvPr id="3" name="Picture 2" descr="eco-friendl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14774" y="3486152"/>
            <a:ext cx="5627588" cy="270256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57650" y="1128698"/>
            <a:ext cx="7976567" cy="1938992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SUSTAINABLE </a:t>
            </a:r>
            <a:r>
              <a:rPr lang="en-US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ECOSYSTEM</a:t>
            </a:r>
            <a:endParaRPr lang="en-US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Picture 5" descr="BANNER7672-ATME Logo Banner 1600 x 3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22" y="0"/>
            <a:ext cx="4586278" cy="1026362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86806" y="0"/>
            <a:ext cx="857032" cy="84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oogle Shape;55;p13"/>
          <p:cNvPicPr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658376" y="0"/>
            <a:ext cx="814393" cy="842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7070" y="1"/>
            <a:ext cx="1300130" cy="8429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7BGMALEKUDIAY_1045765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5132" y="1654628"/>
            <a:ext cx="6318702" cy="4508642"/>
          </a:xfrm>
          <a:prstGeom prst="rect">
            <a:avLst/>
          </a:prstGeom>
        </p:spPr>
      </p:pic>
      <p:pic>
        <p:nvPicPr>
          <p:cNvPr id="2" name="Picture 1" descr="857116478_60d3f69c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366" y="243272"/>
            <a:ext cx="5803845" cy="3125147"/>
          </a:xfrm>
          <a:prstGeom prst="rect">
            <a:avLst/>
          </a:prstGeom>
        </p:spPr>
      </p:pic>
      <p:pic>
        <p:nvPicPr>
          <p:cNvPr id="4" name="Picture 3" descr="17878245-environmental-conservation-icons-set-in-tree-shape-illustration-layered-for-easy-manipulation-and-c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570515"/>
            <a:ext cx="3696950" cy="26542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98873" y="243272"/>
            <a:ext cx="50549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 smtClean="0"/>
              <a:t>CONSERVATION  OF   WILDLIFE   AND </a:t>
            </a:r>
          </a:p>
          <a:p>
            <a:pPr algn="ctr"/>
            <a:r>
              <a:rPr lang="en-IN" sz="2800" b="1" dirty="0" smtClean="0"/>
              <a:t>  TRIBAL  PEOPLE.</a:t>
            </a:r>
            <a:endParaRPr lang="en-IN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fnet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1418" y="3065985"/>
            <a:ext cx="9356660" cy="2733226"/>
          </a:xfrm>
          <a:prstGeom prst="rect">
            <a:avLst/>
          </a:prstGeom>
        </p:spPr>
      </p:pic>
      <p:pic>
        <p:nvPicPr>
          <p:cNvPr id="4" name="Picture 3" descr="biodiversit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197" y="243271"/>
            <a:ext cx="7488832" cy="26378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73315" y="512102"/>
            <a:ext cx="54605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 smtClean="0"/>
              <a:t>CONSERVATION  OF  </a:t>
            </a:r>
          </a:p>
          <a:p>
            <a:pPr algn="ctr"/>
            <a:r>
              <a:rPr lang="en-IN" sz="2800" b="1" dirty="0" smtClean="0"/>
              <a:t> BIODIVERSITY</a:t>
            </a:r>
            <a:endParaRPr lang="en-IN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50301" y="5754284"/>
            <a:ext cx="5970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 smtClean="0"/>
              <a:t>COUNTRIES   REACH   IN  BIODIVERSITY</a:t>
            </a:r>
            <a:endParaRPr lang="en-IN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9544181-light-bulb-with-sprout-inside.jpg"/>
          <p:cNvPicPr>
            <a:picLocks noChangeAspect="1"/>
          </p:cNvPicPr>
          <p:nvPr/>
        </p:nvPicPr>
        <p:blipFill>
          <a:blip r:embed="rId2" cstate="print"/>
          <a:srcRect b="19822"/>
          <a:stretch>
            <a:fillRect/>
          </a:stretch>
        </p:blipFill>
        <p:spPr>
          <a:xfrm>
            <a:off x="420587" y="2662741"/>
            <a:ext cx="3057219" cy="3158750"/>
          </a:xfrm>
          <a:prstGeom prst="rect">
            <a:avLst/>
          </a:prstGeom>
        </p:spPr>
      </p:pic>
      <p:pic>
        <p:nvPicPr>
          <p:cNvPr id="3" name="Picture 2" descr="renewable-energ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392" y="3065985"/>
            <a:ext cx="7441712" cy="3172549"/>
          </a:xfrm>
          <a:prstGeom prst="rect">
            <a:avLst/>
          </a:prstGeom>
        </p:spPr>
      </p:pic>
      <p:pic>
        <p:nvPicPr>
          <p:cNvPr id="7" name="Picture 6" descr="Alternative Sources of Energy for Your Hom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859" y="243271"/>
            <a:ext cx="7114390" cy="2667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096639" y="444894"/>
            <a:ext cx="34635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400" b="1" dirty="0" smtClean="0"/>
              <a:t>CONSERVATION   OF   </a:t>
            </a:r>
          </a:p>
          <a:p>
            <a:pPr algn="ctr"/>
            <a:r>
              <a:rPr lang="en-IN" sz="2400" b="1" dirty="0" smtClean="0"/>
              <a:t>ENERGY.</a:t>
            </a:r>
            <a:endParaRPr lang="en-IN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a0120a6399ca9970c017ee6bc3846970d-800w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887200" cy="6400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99184" y="176064"/>
            <a:ext cx="73952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 smtClean="0"/>
              <a:t>IF   SUSTAINABLE  ECOSYSTEM   IS  NOT  PRACTISED,  IT  WILL  CAUSE……</a:t>
            </a:r>
            <a:endParaRPr lang="en-IN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9725026-green-globe-isolated-on-whi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71700" y="1557326"/>
            <a:ext cx="6828580" cy="462926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01418" y="5539026"/>
            <a:ext cx="10952417" cy="1015663"/>
          </a:xfrm>
          <a:prstGeom prst="rect">
            <a:avLst/>
          </a:prstGeom>
          <a:noFill/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Green Globe</a:t>
            </a:r>
            <a:endParaRPr lang="en-US" sz="6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312" y="914384"/>
            <a:ext cx="10671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3200" b="1" u="sng" dirty="0" smtClean="0"/>
              <a:t>FOR  SUSTAINABLE  ECOSYSTEM,  WE HAVE TO MAKE…</a:t>
            </a:r>
            <a:endParaRPr lang="en-IN" sz="3200" b="1" u="sng" dirty="0"/>
          </a:p>
        </p:txBody>
      </p:sp>
      <p:pic>
        <p:nvPicPr>
          <p:cNvPr id="5" name="Picture 4" descr="BANNER7672-ATME Logo Banner 1600 x 3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22" y="0"/>
            <a:ext cx="4586278" cy="1026362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6806" y="0"/>
            <a:ext cx="857032" cy="84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oogle Shape;55;p13"/>
          <p:cNvPicPr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658376" y="0"/>
            <a:ext cx="814393" cy="842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7070" y="1"/>
            <a:ext cx="1300130" cy="8429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reenide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71081" y="3402022"/>
            <a:ext cx="3089143" cy="2998778"/>
          </a:xfrm>
          <a:prstGeom prst="rect">
            <a:avLst/>
          </a:prstGeom>
        </p:spPr>
      </p:pic>
      <p:pic>
        <p:nvPicPr>
          <p:cNvPr id="9" name="Picture 8" descr="Global-warming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365" y="2864363"/>
            <a:ext cx="3650806" cy="353643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85816" y="1057260"/>
            <a:ext cx="100163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u="sng" dirty="0" smtClean="0">
                <a:latin typeface="Aharoni" pitchFamily="2" charset="-79"/>
                <a:cs typeface="Aharoni" pitchFamily="2" charset="-79"/>
              </a:rPr>
              <a:t>Steps taken to  form Sustainable Ecosystem are:</a:t>
            </a:r>
            <a:endParaRPr lang="en-IN" sz="2800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9998" y="1557326"/>
            <a:ext cx="90618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)  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Reliance  of  Climate. 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00130" y="2414582"/>
            <a:ext cx="774442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ii) Conservation of Natural</a:t>
            </a:r>
            <a:b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Resource.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Picture 7" descr="BANNER7672-ATME Logo Banner 1600 x 3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22" y="0"/>
            <a:ext cx="4586278" cy="102636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86806" y="0"/>
            <a:ext cx="857032" cy="84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Google Shape;55;p13"/>
          <p:cNvPicPr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658376" y="0"/>
            <a:ext cx="814393" cy="842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7070" y="1"/>
            <a:ext cx="1300130" cy="8429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ydney pollution-free environment wallpap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197" y="108857"/>
            <a:ext cx="10765196" cy="3334815"/>
          </a:xfrm>
          <a:prstGeom prst="rect">
            <a:avLst/>
          </a:prstGeom>
        </p:spPr>
      </p:pic>
      <p:pic>
        <p:nvPicPr>
          <p:cNvPr id="4" name="Picture 3" descr="Eco-Friendly-Displa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4171" y="2864363"/>
            <a:ext cx="7676053" cy="2755506"/>
          </a:xfrm>
          <a:prstGeom prst="rect">
            <a:avLst/>
          </a:prstGeom>
        </p:spPr>
      </p:pic>
      <p:pic>
        <p:nvPicPr>
          <p:cNvPr id="6" name="Picture 5" descr="Eco-friendly-Energy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" y="3603645"/>
            <a:ext cx="2999793" cy="22522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69470" y="243272"/>
            <a:ext cx="91738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b="1" dirty="0" smtClean="0"/>
              <a:t>CLEAN  POLLUTION FREE ENVIRONMENT</a:t>
            </a:r>
            <a:endParaRPr lang="en-IN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245329" y="5619869"/>
            <a:ext cx="96418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b="1" dirty="0" smtClean="0"/>
              <a:t>USE OF ECO FRIENDLY  TECHNOLOGY</a:t>
            </a:r>
            <a:endParaRPr lang="en-IN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0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366" y="310479"/>
            <a:ext cx="7114390" cy="2486676"/>
          </a:xfrm>
          <a:prstGeom prst="rect">
            <a:avLst/>
          </a:prstGeom>
        </p:spPr>
      </p:pic>
      <p:pic>
        <p:nvPicPr>
          <p:cNvPr id="3" name="Picture 2" descr="pollution-free-environme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4171" y="2864363"/>
            <a:ext cx="7582442" cy="2688299"/>
          </a:xfrm>
          <a:prstGeom prst="rect">
            <a:avLst/>
          </a:prstGeom>
        </p:spPr>
      </p:pic>
      <p:pic>
        <p:nvPicPr>
          <p:cNvPr id="7" name="Picture 6" descr="greenpeace-stop-pollution-small-63743.jpg"/>
          <p:cNvPicPr>
            <a:picLocks noChangeAspect="1"/>
          </p:cNvPicPr>
          <p:nvPr/>
        </p:nvPicPr>
        <p:blipFill>
          <a:blip r:embed="rId4" cstate="print"/>
          <a:srcRect b="3401"/>
          <a:stretch>
            <a:fillRect/>
          </a:stretch>
        </p:blipFill>
        <p:spPr>
          <a:xfrm>
            <a:off x="233365" y="3603645"/>
            <a:ext cx="2991745" cy="26210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50052" y="243272"/>
            <a:ext cx="7537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 smtClean="0"/>
              <a:t>    COMPOSITION  OF ATMOSPHERIC  GASES.</a:t>
            </a:r>
            <a:endParaRPr lang="en-IN" sz="2800" b="1" dirty="0"/>
          </a:p>
        </p:txBody>
      </p:sp>
      <p:sp>
        <p:nvSpPr>
          <p:cNvPr id="10" name="TextBox 9"/>
          <p:cNvSpPr txBox="1"/>
          <p:nvPr/>
        </p:nvSpPr>
        <p:spPr>
          <a:xfrm rot="10800000" flipH="1" flipV="1">
            <a:off x="3416120" y="5388031"/>
            <a:ext cx="77696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3200" b="1" dirty="0" smtClean="0"/>
              <a:t>MITIGATING  HAZARDOUS              WASTE  OF INDUSTRIES.</a:t>
            </a:r>
            <a:endParaRPr lang="en-IN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lobal-Warming-Has-Slowed-Down-Will-Soon-Pick-Up-the-Pace-370331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197" y="243272"/>
            <a:ext cx="9173818" cy="3954999"/>
          </a:xfrm>
          <a:prstGeom prst="rect">
            <a:avLst/>
          </a:prstGeom>
        </p:spPr>
      </p:pic>
      <p:pic>
        <p:nvPicPr>
          <p:cNvPr id="3" name="Picture 2" descr="global_warming_by_endlessha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1107" y="3960122"/>
            <a:ext cx="6452315" cy="22646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4197" y="4678965"/>
            <a:ext cx="43996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3200" dirty="0" smtClean="0"/>
              <a:t>CLIMATIC DISTURBANCE</a:t>
            </a:r>
            <a:endParaRPr lang="en-IN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and use pattern.jpeg"/>
          <p:cNvPicPr>
            <a:picLocks noChangeAspect="1"/>
          </p:cNvPicPr>
          <p:nvPr/>
        </p:nvPicPr>
        <p:blipFill>
          <a:blip r:embed="rId2" cstate="print"/>
          <a:srcRect b="17870"/>
          <a:stretch>
            <a:fillRect/>
          </a:stretch>
        </p:blipFill>
        <p:spPr>
          <a:xfrm>
            <a:off x="3938383" y="2057873"/>
            <a:ext cx="7948818" cy="4032448"/>
          </a:xfrm>
          <a:prstGeom prst="rect">
            <a:avLst/>
          </a:prstGeom>
        </p:spPr>
      </p:pic>
      <p:pic>
        <p:nvPicPr>
          <p:cNvPr id="2" name="Picture 1" descr="Wasteland.jpg"/>
          <p:cNvPicPr>
            <a:picLocks noChangeAspect="1"/>
          </p:cNvPicPr>
          <p:nvPr/>
        </p:nvPicPr>
        <p:blipFill>
          <a:blip r:embed="rId3" cstate="print"/>
          <a:srcRect b="15843"/>
          <a:stretch>
            <a:fillRect/>
          </a:stretch>
        </p:blipFill>
        <p:spPr>
          <a:xfrm>
            <a:off x="420587" y="243271"/>
            <a:ext cx="8017455" cy="32931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33055" y="243272"/>
            <a:ext cx="6646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b="1" dirty="0" smtClean="0"/>
              <a:t>LAND USE PATTERN</a:t>
            </a:r>
            <a:endParaRPr lang="en-IN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Qhydro1PICT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9704" y="195571"/>
            <a:ext cx="4800832" cy="6096373"/>
          </a:xfrm>
          <a:prstGeom prst="rect">
            <a:avLst/>
          </a:prstGeom>
        </p:spPr>
      </p:pic>
      <p:pic>
        <p:nvPicPr>
          <p:cNvPr id="4" name="Picture 3" descr="depositphotos_5502374-Irrigation-vegetables-field-with-sprinkl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198" y="3939682"/>
            <a:ext cx="5348080" cy="2276191"/>
          </a:xfrm>
          <a:prstGeom prst="rect">
            <a:avLst/>
          </a:prstGeom>
        </p:spPr>
      </p:pic>
      <p:pic>
        <p:nvPicPr>
          <p:cNvPr id="6" name="Picture 5" descr="water_wars_top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808" y="134415"/>
            <a:ext cx="5250889" cy="30659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0586" y="3200400"/>
            <a:ext cx="53357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b="1" dirty="0" smtClean="0"/>
              <a:t>WATER  USE  PATTERN</a:t>
            </a:r>
            <a:endParaRPr lang="en-IN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allery_1_5_222506 (1).jpg"/>
          <p:cNvPicPr>
            <a:picLocks noChangeAspect="1"/>
          </p:cNvPicPr>
          <p:nvPr/>
        </p:nvPicPr>
        <p:blipFill>
          <a:blip r:embed="rId2" cstate="print"/>
          <a:srcRect b="16001"/>
          <a:stretch>
            <a:fillRect/>
          </a:stretch>
        </p:blipFill>
        <p:spPr>
          <a:xfrm>
            <a:off x="420587" y="377687"/>
            <a:ext cx="11185782" cy="50418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1418" y="5395397"/>
            <a:ext cx="103907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b="1" dirty="0" smtClean="0"/>
              <a:t>FOREST  ARE   THE    LUNGS   OF  THE   EARTH</a:t>
            </a:r>
            <a:endParaRPr lang="en-IN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28898" y="377687"/>
            <a:ext cx="5433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b="1" dirty="0" smtClean="0"/>
              <a:t>FOREST MANAGEMENT</a:t>
            </a:r>
            <a:endParaRPr lang="en-IN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4488625</TotalTime>
  <Words>102</Words>
  <Application>Microsoft Office PowerPoint</Application>
  <PresentationFormat>Custom</PresentationFormat>
  <Paragraphs>24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ADMIN</cp:lastModifiedBy>
  <cp:revision>1769</cp:revision>
  <dcterms:created xsi:type="dcterms:W3CDTF">2018-07-11T04:11:02Z</dcterms:created>
  <dcterms:modified xsi:type="dcterms:W3CDTF">2024-09-28T06:25:04Z</dcterms:modified>
</cp:coreProperties>
</file>