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7556500" cy="10693400"/>
  <p:notesSz cx="7556500" cy="10693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352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1129" y="285156"/>
            <a:ext cx="7254240" cy="10123085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956" y="1375853"/>
            <a:ext cx="6177439" cy="4562517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958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9553" y="6033765"/>
            <a:ext cx="5434247" cy="2164509"/>
          </a:xfrm>
        </p:spPr>
        <p:txBody>
          <a:bodyPr>
            <a:normAutofit/>
          </a:bodyPr>
          <a:lstStyle>
            <a:lvl1pPr marL="0" indent="0" algn="ctr">
              <a:spcBef>
                <a:spcPts val="826"/>
              </a:spcBef>
              <a:buNone/>
              <a:defRPr sz="1488">
                <a:solidFill>
                  <a:srgbClr val="FFFFFF"/>
                </a:solidFill>
              </a:defRPr>
            </a:lvl1pPr>
            <a:lvl2pPr marL="283373" indent="0" algn="ctr">
              <a:buNone/>
              <a:defRPr sz="1488"/>
            </a:lvl2pPr>
            <a:lvl3pPr marL="566745" indent="0" algn="ctr">
              <a:buNone/>
              <a:defRPr sz="1488"/>
            </a:lvl3pPr>
            <a:lvl4pPr marL="850118" indent="0" algn="ctr">
              <a:buNone/>
              <a:defRPr sz="1240"/>
            </a:lvl4pPr>
            <a:lvl5pPr marL="1133490" indent="0" algn="ctr">
              <a:buNone/>
              <a:defRPr sz="1240"/>
            </a:lvl5pPr>
            <a:lvl6pPr marL="1416863" indent="0" algn="ctr">
              <a:buNone/>
              <a:defRPr sz="1240"/>
            </a:lvl6pPr>
            <a:lvl7pPr marL="1700235" indent="0" algn="ctr">
              <a:buNone/>
              <a:defRPr sz="1240"/>
            </a:lvl7pPr>
            <a:lvl8pPr marL="1983608" indent="0" algn="ctr">
              <a:buNone/>
              <a:defRPr sz="1240"/>
            </a:lvl8pPr>
            <a:lvl9pPr marL="2266980" indent="0" algn="ctr">
              <a:buNone/>
              <a:defRPr sz="1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>
            <a:off x="1226358" y="5821962"/>
            <a:ext cx="5100638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52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6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7621" y="1188156"/>
            <a:ext cx="1440458" cy="8435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8422" y="1188156"/>
            <a:ext cx="4604742" cy="84359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881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26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1127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52" y="1829908"/>
            <a:ext cx="6177439" cy="4562517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4958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799" y="6477974"/>
            <a:ext cx="5435013" cy="2126527"/>
          </a:xfrm>
        </p:spPr>
        <p:txBody>
          <a:bodyPr anchor="t">
            <a:normAutofit/>
          </a:bodyPr>
          <a:lstStyle>
            <a:lvl1pPr marL="0" indent="0" algn="ctr">
              <a:buNone/>
              <a:defRPr sz="1488">
                <a:solidFill>
                  <a:schemeClr val="accent1"/>
                </a:solidFill>
              </a:defRPr>
            </a:lvl1pPr>
            <a:lvl2pPr marL="283373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2pPr>
            <a:lvl3pPr marL="566745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85011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4pPr>
            <a:lvl5pPr marL="113349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5pPr>
            <a:lvl6pPr marL="1416863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6pPr>
            <a:lvl7pPr marL="1700235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7pPr>
            <a:lvl8pPr marL="1983608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8pPr>
            <a:lvl9pPr marL="2266980" indent="0">
              <a:buNone/>
              <a:defRPr sz="8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1227932" y="6268858"/>
            <a:ext cx="510063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48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422" y="3208019"/>
            <a:ext cx="2947035" cy="6273461"/>
          </a:xfrm>
        </p:spPr>
        <p:txBody>
          <a:bodyPr/>
          <a:lstStyle>
            <a:lvl1pPr>
              <a:defRPr sz="1364"/>
            </a:lvl1pPr>
            <a:lvl2pPr>
              <a:defRPr sz="1240"/>
            </a:lvl2pPr>
            <a:lvl3pPr>
              <a:defRPr sz="1116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4614" y="3208020"/>
            <a:ext cx="2947035" cy="6273461"/>
          </a:xfrm>
        </p:spPr>
        <p:txBody>
          <a:bodyPr/>
          <a:lstStyle>
            <a:lvl1pPr>
              <a:defRPr sz="1364"/>
            </a:lvl1pPr>
            <a:lvl2pPr>
              <a:defRPr sz="1240"/>
            </a:lvl2pPr>
            <a:lvl3pPr>
              <a:defRPr sz="1116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691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422" y="3120874"/>
            <a:ext cx="2947035" cy="1211919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422" y="4243497"/>
            <a:ext cx="2947035" cy="5275411"/>
          </a:xfrm>
        </p:spPr>
        <p:txBody>
          <a:bodyPr/>
          <a:lstStyle>
            <a:lvl1pPr>
              <a:defRPr sz="1364"/>
            </a:lvl1pPr>
            <a:lvl2pPr>
              <a:defRPr sz="1240"/>
            </a:lvl2pPr>
            <a:lvl3pPr>
              <a:defRPr sz="1116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5581" y="3117009"/>
            <a:ext cx="2947035" cy="1211919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488" b="1"/>
            </a:lvl1pPr>
            <a:lvl2pPr marL="283373" indent="0">
              <a:buNone/>
              <a:defRPr sz="1240" b="1"/>
            </a:lvl2pPr>
            <a:lvl3pPr marL="566745" indent="0">
              <a:buNone/>
              <a:defRPr sz="1116" b="1"/>
            </a:lvl3pPr>
            <a:lvl4pPr marL="850118" indent="0">
              <a:buNone/>
              <a:defRPr sz="992" b="1"/>
            </a:lvl4pPr>
            <a:lvl5pPr marL="1133490" indent="0">
              <a:buNone/>
              <a:defRPr sz="992" b="1"/>
            </a:lvl5pPr>
            <a:lvl6pPr marL="1416863" indent="0">
              <a:buNone/>
              <a:defRPr sz="992" b="1"/>
            </a:lvl6pPr>
            <a:lvl7pPr marL="1700235" indent="0">
              <a:buNone/>
              <a:defRPr sz="992" b="1"/>
            </a:lvl7pPr>
            <a:lvl8pPr marL="1983608" indent="0">
              <a:buNone/>
              <a:defRPr sz="992" b="1"/>
            </a:lvl8pPr>
            <a:lvl9pPr marL="2266980" indent="0">
              <a:buNone/>
              <a:defRPr sz="99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5581" y="4240128"/>
            <a:ext cx="2947035" cy="5275411"/>
          </a:xfrm>
        </p:spPr>
        <p:txBody>
          <a:bodyPr/>
          <a:lstStyle>
            <a:lvl1pPr>
              <a:defRPr sz="1364"/>
            </a:lvl1pPr>
            <a:lvl2pPr>
              <a:defRPr sz="1240"/>
            </a:lvl2pPr>
            <a:lvl3pPr>
              <a:defRPr sz="1116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290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8800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5875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422" y="1710944"/>
            <a:ext cx="2342515" cy="2708995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247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2419" y="1710944"/>
            <a:ext cx="3429215" cy="7271512"/>
          </a:xfrm>
        </p:spPr>
        <p:txBody>
          <a:bodyPr/>
          <a:lstStyle>
            <a:lvl1pPr>
              <a:defRPr sz="1983"/>
            </a:lvl1pPr>
            <a:lvl2pPr>
              <a:defRPr sz="1735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422" y="4419939"/>
            <a:ext cx="2342515" cy="456251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61"/>
              </a:spcBef>
              <a:buNone/>
              <a:defRPr sz="1054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321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422" y="1710944"/>
            <a:ext cx="2342515" cy="2708995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247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21346" y="1668170"/>
            <a:ext cx="3518518" cy="7242998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1735"/>
            </a:lvl1pPr>
            <a:lvl2pPr marL="283373" indent="0">
              <a:buNone/>
              <a:defRPr sz="1735"/>
            </a:lvl2pPr>
            <a:lvl3pPr marL="566745" indent="0">
              <a:buNone/>
              <a:defRPr sz="1488"/>
            </a:lvl3pPr>
            <a:lvl4pPr marL="850118" indent="0">
              <a:buNone/>
              <a:defRPr sz="1240"/>
            </a:lvl4pPr>
            <a:lvl5pPr marL="1133490" indent="0">
              <a:buNone/>
              <a:defRPr sz="1240"/>
            </a:lvl5pPr>
            <a:lvl6pPr marL="1416863" indent="0">
              <a:buNone/>
              <a:defRPr sz="1240"/>
            </a:lvl6pPr>
            <a:lvl7pPr marL="1700235" indent="0">
              <a:buNone/>
              <a:defRPr sz="1240"/>
            </a:lvl7pPr>
            <a:lvl8pPr marL="1983608" indent="0">
              <a:buNone/>
              <a:defRPr sz="1240"/>
            </a:lvl8pPr>
            <a:lvl9pPr marL="2266980" indent="0">
              <a:buNone/>
              <a:defRPr sz="12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422" y="4419939"/>
            <a:ext cx="2342515" cy="449122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61"/>
              </a:spcBef>
              <a:buNone/>
              <a:defRPr sz="1054"/>
            </a:lvl1pPr>
            <a:lvl2pPr marL="283373" indent="0">
              <a:buNone/>
              <a:defRPr sz="744"/>
            </a:lvl2pPr>
            <a:lvl3pPr marL="566745" indent="0">
              <a:buNone/>
              <a:defRPr sz="620"/>
            </a:lvl3pPr>
            <a:lvl4pPr marL="850118" indent="0">
              <a:buNone/>
              <a:defRPr sz="558"/>
            </a:lvl4pPr>
            <a:lvl5pPr marL="1133490" indent="0">
              <a:buNone/>
              <a:defRPr sz="558"/>
            </a:lvl5pPr>
            <a:lvl6pPr marL="1416863" indent="0">
              <a:buNone/>
              <a:defRPr sz="558"/>
            </a:lvl6pPr>
            <a:lvl7pPr marL="1700235" indent="0">
              <a:buNone/>
              <a:defRPr sz="558"/>
            </a:lvl7pPr>
            <a:lvl8pPr marL="1983608" indent="0">
              <a:buNone/>
              <a:defRPr sz="558"/>
            </a:lvl8pPr>
            <a:lvl9pPr marL="2266980" indent="0">
              <a:buNone/>
              <a:defRPr sz="5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224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1130" y="285158"/>
            <a:ext cx="7254240" cy="1012308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8422" y="950524"/>
            <a:ext cx="6120765" cy="2114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423" y="3208020"/>
            <a:ext cx="6119123" cy="629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8419" y="9704564"/>
            <a:ext cx="1443541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6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7650" y="9704564"/>
            <a:ext cx="29240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6">
                <a:solidFill>
                  <a:schemeClr val="accent1"/>
                </a:solidFill>
              </a:defRPr>
            </a:lvl1pPr>
          </a:lstStyle>
          <a:p>
            <a:pPr marL="12700">
              <a:lnSpc>
                <a:spcPts val="1710"/>
              </a:lnSpc>
            </a:pPr>
            <a:r>
              <a:rPr lang="en-IN" spc="10"/>
              <a:t>Scanned </a:t>
            </a:r>
            <a:r>
              <a:rPr lang="en-IN" spc="15"/>
              <a:t>by</a:t>
            </a:r>
            <a:r>
              <a:rPr lang="en-IN" spc="-55"/>
              <a:t> </a:t>
            </a:r>
            <a:r>
              <a:rPr lang="en-IN" spc="15"/>
              <a:t>CamScanner</a:t>
            </a:r>
            <a:endParaRPr lang="en-IN" spc="1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82366" y="9704564"/>
            <a:ext cx="1057499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6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483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566745" rtl="0" eaLnBrk="1" latinLnBrk="0" hangingPunct="1">
        <a:lnSpc>
          <a:spcPct val="90000"/>
        </a:lnSpc>
        <a:spcBef>
          <a:spcPct val="0"/>
        </a:spcBef>
        <a:buNone/>
        <a:defRPr sz="3306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41686" indent="-113349" algn="l" defTabSz="566745" rtl="0" eaLnBrk="1" latinLnBrk="0" hangingPunct="1">
        <a:lnSpc>
          <a:spcPct val="90000"/>
        </a:lnSpc>
        <a:spcBef>
          <a:spcPts val="826"/>
        </a:spcBef>
        <a:buClr>
          <a:schemeClr val="accent1"/>
        </a:buClr>
        <a:buSzPct val="80000"/>
        <a:buFont typeface="Corbel" pitchFamily="34" charset="0"/>
        <a:buChar char="•"/>
        <a:defRPr sz="1653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3373" indent="-113349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488" kern="1200">
          <a:solidFill>
            <a:schemeClr val="accent1"/>
          </a:solidFill>
          <a:latin typeface="+mn-lt"/>
          <a:ea typeface="+mn-ea"/>
          <a:cs typeface="+mn-cs"/>
        </a:defRPr>
      </a:lvl2pPr>
      <a:lvl3pPr marL="453396" indent="-113349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322" kern="1200">
          <a:solidFill>
            <a:schemeClr val="accent1"/>
          </a:solidFill>
          <a:latin typeface="+mn-lt"/>
          <a:ea typeface="+mn-ea"/>
          <a:cs typeface="+mn-cs"/>
        </a:defRPr>
      </a:lvl3pPr>
      <a:lvl4pPr marL="623420" indent="-113349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4pPr>
      <a:lvl5pPr marL="760387" indent="-113349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5pPr>
      <a:lvl6pPr marL="909040" indent="-141686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6pPr>
      <a:lvl7pPr marL="1074320" indent="-141686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7pPr>
      <a:lvl8pPr marL="1239600" indent="-141686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8pPr>
      <a:lvl9pPr marL="1404880" indent="-141686" algn="l" defTabSz="566745" rtl="0" eaLnBrk="1" latinLnBrk="0" hangingPunct="1">
        <a:lnSpc>
          <a:spcPct val="90000"/>
        </a:lnSpc>
        <a:spcBef>
          <a:spcPts val="124"/>
        </a:spcBef>
        <a:spcAft>
          <a:spcPts val="248"/>
        </a:spcAft>
        <a:buClr>
          <a:schemeClr val="accent1"/>
        </a:buClr>
        <a:buSzPct val="80000"/>
        <a:buFont typeface="Corbel" pitchFamily="34" charset="0"/>
        <a:buChar char="•"/>
        <a:defRPr sz="1157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37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74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11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49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6863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235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3608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6980" algn="l" defTabSz="566745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BEB8A7-EC07-4BBD-B842-A5823AFF485D}"/>
              </a:ext>
            </a:extLst>
          </p:cNvPr>
          <p:cNvSpPr txBox="1"/>
          <p:nvPr/>
        </p:nvSpPr>
        <p:spPr>
          <a:xfrm>
            <a:off x="993481" y="3898900"/>
            <a:ext cx="580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Numericals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Atomic Diffusion</a:t>
            </a:r>
            <a:endParaRPr lang="en-IN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034" y="0"/>
            <a:ext cx="7276426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469" y="0"/>
            <a:ext cx="7299566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4559" y="257799"/>
            <a:ext cx="7131940" cy="9860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3640" y="0"/>
            <a:ext cx="7385389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A08562B-C241-46A4-960C-D53B93DE23E0}"/>
              </a:ext>
            </a:extLst>
          </p:cNvPr>
          <p:cNvSpPr/>
          <p:nvPr/>
        </p:nvSpPr>
        <p:spPr>
          <a:xfrm>
            <a:off x="2101850" y="3746500"/>
            <a:ext cx="3429000" cy="990600"/>
          </a:xfrm>
          <a:prstGeom prst="roundRect">
            <a:avLst/>
          </a:prstGeom>
          <a:solidFill>
            <a:srgbClr val="002060"/>
          </a:solidFill>
          <a:ln w="5715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>
                <a:latin typeface="Georgia" panose="02040502050405020303" pitchFamily="18" charset="0"/>
              </a:rPr>
              <a:t>Thank you</a:t>
            </a:r>
            <a:endParaRPr lang="en-IN" sz="4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285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87325"/>
            <a:ext cx="7556500" cy="10001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7384" y="0"/>
            <a:ext cx="7061733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74" y="0"/>
            <a:ext cx="7016649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743" y="0"/>
            <a:ext cx="7047850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9331" y="0"/>
            <a:ext cx="7056517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815" y="0"/>
            <a:ext cx="7316863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2340" y="0"/>
            <a:ext cx="6648511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728" y="0"/>
            <a:ext cx="7075043" cy="1037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pc="10" dirty="0"/>
              <a:t>Scanned </a:t>
            </a:r>
            <a:r>
              <a:rPr spc="15" dirty="0"/>
              <a:t>by</a:t>
            </a:r>
            <a:r>
              <a:rPr spc="-55" dirty="0"/>
              <a:t> </a:t>
            </a:r>
            <a:r>
              <a:rPr spc="15" dirty="0"/>
              <a:t>CamScanner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asis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70</TotalTime>
  <Words>42</Words>
  <Application>Microsoft Office PowerPoint</Application>
  <PresentationFormat>Custom</PresentationFormat>
  <Paragraphs>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Corbel</vt:lpstr>
      <vt:lpstr>Georgia</vt:lpstr>
      <vt:lpstr>Times New Roman</vt:lpstr>
      <vt:lpstr>Basis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Devaraj M R</cp:lastModifiedBy>
  <cp:revision>5</cp:revision>
  <dcterms:created xsi:type="dcterms:W3CDTF">2020-09-10T07:27:17Z</dcterms:created>
  <dcterms:modified xsi:type="dcterms:W3CDTF">2020-09-24T15:46:02Z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2020-09-10T00:00:00Z</vt:filetime>
  </property>
</Properties>
</file>