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75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</p:sldIdLst>
  <p:sldSz cx="11887200" cy="6400800"/>
  <p:notesSz cx="6858000" cy="9144000"/>
  <p:defaultTextStyle>
    <a:defPPr>
      <a:defRPr lang="en-US"/>
    </a:defPPr>
    <a:lvl1pPr marL="0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16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132" autoAdjust="0"/>
    <p:restoredTop sz="78853" autoAdjust="0"/>
  </p:normalViewPr>
  <p:slideViewPr>
    <p:cSldViewPr>
      <p:cViewPr>
        <p:scale>
          <a:sx n="80" d="100"/>
          <a:sy n="80" d="100"/>
        </p:scale>
        <p:origin x="-330" y="-36"/>
      </p:cViewPr>
      <p:guideLst>
        <p:guide orient="horz" pos="2016"/>
        <p:guide pos="3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A4183-1534-40E2-B415-F085B33C010E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063" y="685800"/>
            <a:ext cx="6365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C9F03-BE61-4939-B2EE-F56F1855A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6426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988399"/>
            <a:ext cx="10104120" cy="13720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3080" y="3627120"/>
            <a:ext cx="832104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3FEC-7070-40BD-A788-937034C7A47F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578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28FF9-2598-4831-869C-61ED423F3989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72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204100" y="238550"/>
            <a:ext cx="3477418" cy="50984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846" y="238550"/>
            <a:ext cx="10234137" cy="50984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2726A-F417-4123-A6AC-8309B3E7E084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90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080A1-EFC8-4F24-84AB-0343B3C67DA1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499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007" y="4113107"/>
            <a:ext cx="10104120" cy="127127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007" y="2712933"/>
            <a:ext cx="10104120" cy="1400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1FDB-4AE1-4E9E-8A25-6A96A4FA7DA0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60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845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25741" y="1394251"/>
            <a:ext cx="6855778" cy="39427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25CC-9373-49A1-8806-F484FAC406B1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844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3" y="1432772"/>
            <a:ext cx="5252243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3" y="2029883"/>
            <a:ext cx="5252243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535" y="1432772"/>
            <a:ext cx="5254308" cy="5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1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4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6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535" y="2029883"/>
            <a:ext cx="5254308" cy="36878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55FC-9C5E-4D52-90CF-DB61004423CF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131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3E2C3-4FF1-4B4A-8E47-E16A098395BC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68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5BB3-6D23-49A7-99A3-FA688258234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098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3" y="254847"/>
            <a:ext cx="3910807" cy="10845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568" y="254849"/>
            <a:ext cx="6645275" cy="54629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3" y="1339429"/>
            <a:ext cx="3910807" cy="437832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6903-29E3-4B06-9B9B-9E16C9B5664F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4655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9973" y="4480561"/>
            <a:ext cx="7132320" cy="5289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29973" y="571923"/>
            <a:ext cx="7132320" cy="384048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1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4" indent="0">
              <a:buNone/>
              <a:defRPr sz="2000"/>
            </a:lvl6pPr>
            <a:lvl7pPr marL="2743024" indent="0">
              <a:buNone/>
              <a:defRPr sz="2000"/>
            </a:lvl7pPr>
            <a:lvl8pPr marL="3200196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29973" y="5009517"/>
            <a:ext cx="7132320" cy="751205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1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4" indent="0">
              <a:buNone/>
              <a:defRPr sz="900"/>
            </a:lvl6pPr>
            <a:lvl7pPr marL="2743024" indent="0">
              <a:buNone/>
              <a:defRPr sz="900"/>
            </a:lvl7pPr>
            <a:lvl8pPr marL="3200196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C8534-0107-4B53-81D9-E68B849C42CD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Civil Engineering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377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l="20000" t="30000" r="2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360" y="256329"/>
            <a:ext cx="10698480" cy="10668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1493521"/>
            <a:ext cx="10698480" cy="4224232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43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4203-6B9D-46B2-A6E0-90B615BD06C5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1460" y="5932596"/>
            <a:ext cx="37642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Department of Civil Engineering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9160" y="5932596"/>
            <a:ext cx="2773680" cy="340783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1162-7761-4A07-B25B-4AEB0639F1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996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34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3" indent="-285732" algn="l" defTabSz="91434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7" indent="-228586" algn="l" defTabSz="91434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6" algn="l" defTabSz="91434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0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6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1635761"/>
            <a:ext cx="10995660" cy="137202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Conservation of biodiversity, Forest Wealth, and Deforestation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" name="Picture 2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1540" y="1271574"/>
            <a:ext cx="10104120" cy="47736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important goal of a EIA is to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 pollution level</a:t>
            </a:r>
          </a:p>
          <a:p>
            <a:pPr marL="514350" indent="-51435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Resource conservation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Stop developmental activities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Deforestation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Population stabilization is essential-for</a:t>
            </a:r>
          </a:p>
          <a:p>
            <a:pPr marL="514350" indent="-51435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sustainable development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Economic growth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Agriculture improvement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Industrial development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71436" y="1200136"/>
            <a:ext cx="11358642" cy="41434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of the following is not an effect of irrigation, a part of agriculture on environment?</a:t>
            </a:r>
          </a:p>
          <a:p>
            <a:pPr marL="514350" indent="-51435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Release of SO2 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High salinity 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Water logging 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None of the above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‘Mining means’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a)To check pollution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To conserve minerals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To reserve minerals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 Process of extracting ores to obtain the metal of interest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4312" y="1128698"/>
            <a:ext cx="10500360" cy="49072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Major problem/s due to industrialization is/are</a:t>
            </a:r>
          </a:p>
          <a:p>
            <a:pPr marL="514350" indent="-514350">
              <a:buAutoNum type="alphaLcParenR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Urbanization</a:t>
            </a:r>
          </a:p>
          <a:p>
            <a:pPr marL="514350" indent="-514350">
              <a:buAutoNum type="alphaLcParenR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Migration of people</a:t>
            </a: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c) Development of slums </a:t>
            </a: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All of the above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Sustainability requires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a) Conservations of resources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b) Minimizing depletion of non-renewable sources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c) Using sustainable practices for managing renewable resources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 the above</a:t>
            </a: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adverse effect of modern agriculture is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Soil pollution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Water pollution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Wastes logging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All of these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During the last 30 years the percentage of decrease in agricultural land due to Urbanization is about</a:t>
            </a:r>
          </a:p>
          <a:p>
            <a:pPr marL="457200" indent="-45720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40% 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60%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c) 0%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d) 30%.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2874" y="1128698"/>
            <a:ext cx="10896600" cy="5077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of the following is major environmental issues in mining activities?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a)Air pollution and dust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Water pollution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Soil Degradation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All of these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Estuary means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a)Rich in nutrients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End point of the river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Meeting place of river and sea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Treatment of water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137920"/>
            <a:ext cx="11391900" cy="504952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Physical pollution of water is due to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a)Chlorides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Turbidity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PH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All of these</a:t>
            </a:r>
          </a:p>
          <a:p>
            <a:pPr marL="514350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85750" y="1343012"/>
            <a:ext cx="10500360" cy="483616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Sustainable development means	</a:t>
            </a:r>
          </a:p>
          <a:p>
            <a:r>
              <a:rPr lang="en-US" dirty="0" smtClean="0"/>
              <a:t>a) Meeting present needs without compromising on the future needs</a:t>
            </a:r>
          </a:p>
          <a:p>
            <a:r>
              <a:rPr lang="en-US" dirty="0" smtClean="0"/>
              <a:t>b) Progress in human well beings. </a:t>
            </a:r>
          </a:p>
          <a:p>
            <a:r>
              <a:rPr lang="en-US" dirty="0" smtClean="0"/>
              <a:t>c). Balance between human needs and the ability of Earth to provide the resources,	</a:t>
            </a:r>
            <a:r>
              <a:rPr lang="en-US" b="1" dirty="0" smtClean="0"/>
              <a:t>d) </a:t>
            </a:r>
            <a:r>
              <a:rPr lang="en-US" b="1" u="sng" dirty="0" smtClean="0"/>
              <a:t>All the above</a:t>
            </a:r>
            <a:endParaRPr lang="en-US" dirty="0" smtClean="0"/>
          </a:p>
          <a:p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What would you do to prevent environmental damage?</a:t>
            </a:r>
          </a:p>
          <a:p>
            <a:r>
              <a:rPr lang="en-US" dirty="0" smtClean="0"/>
              <a:t>a) Plant trees 			b) Halt deforestation 		</a:t>
            </a:r>
          </a:p>
          <a:p>
            <a:r>
              <a:rPr lang="en-US" dirty="0" smtClean="0"/>
              <a:t>c) Control pollution 	</a:t>
            </a:r>
            <a:r>
              <a:rPr lang="en-US" b="1" dirty="0" smtClean="0"/>
              <a:t>d) </a:t>
            </a:r>
            <a:r>
              <a:rPr lang="en-US" b="1" u="sng" dirty="0" smtClean="0"/>
              <a:t>All of the above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Sustainability requires</a:t>
            </a:r>
          </a:p>
          <a:p>
            <a:r>
              <a:rPr lang="en-US" dirty="0" smtClean="0"/>
              <a:t>a) Conservation of resources   				</a:t>
            </a:r>
          </a:p>
          <a:p>
            <a:r>
              <a:rPr lang="en-US" dirty="0" smtClean="0"/>
              <a:t>b) Minimizing depletion of non-renewable resources   </a:t>
            </a:r>
          </a:p>
          <a:p>
            <a:r>
              <a:rPr lang="en-US" dirty="0" smtClean="0"/>
              <a:t>c) Using sustainable practices for managing renewable resources   		</a:t>
            </a:r>
            <a:r>
              <a:rPr lang="en-US" b="1" dirty="0" smtClean="0"/>
              <a:t>d) </a:t>
            </a:r>
            <a:r>
              <a:rPr lang="en-US" b="1" u="sng" dirty="0" smtClean="0"/>
              <a:t>All the above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The idea of sustainable development was defined for the first time by the world commission on economic development</a:t>
            </a:r>
          </a:p>
          <a:p>
            <a:r>
              <a:rPr lang="en-US" dirty="0" smtClean="0"/>
              <a:t>a) 1985			</a:t>
            </a:r>
            <a:r>
              <a:rPr lang="en-US" b="1" dirty="0" smtClean="0"/>
              <a:t>b) </a:t>
            </a:r>
            <a:r>
              <a:rPr lang="en-US" b="1" u="sng" dirty="0" smtClean="0"/>
              <a:t>1987</a:t>
            </a:r>
            <a:r>
              <a:rPr lang="en-US" dirty="0" smtClean="0"/>
              <a:t>			</a:t>
            </a:r>
          </a:p>
          <a:p>
            <a:r>
              <a:rPr lang="en-US" dirty="0" smtClean="0"/>
              <a:t>c) 1989				d) 1991</a:t>
            </a:r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271574"/>
            <a:ext cx="10698480" cy="47736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Sustainable development</a:t>
            </a:r>
          </a:p>
          <a:p>
            <a:r>
              <a:rPr lang="en-US" dirty="0" smtClean="0"/>
              <a:t>a) Discourages environmentally economic growth   </a:t>
            </a:r>
            <a:r>
              <a:rPr lang="en-US" b="1" dirty="0" smtClean="0"/>
              <a:t>b) </a:t>
            </a:r>
            <a:r>
              <a:rPr lang="en-US" b="1" u="sng" dirty="0" smtClean="0"/>
              <a:t>Encourages environmentally economic growth</a:t>
            </a:r>
            <a:endParaRPr lang="en-US" dirty="0" smtClean="0"/>
          </a:p>
          <a:p>
            <a:r>
              <a:rPr lang="en-US" dirty="0" smtClean="0"/>
              <a:t>c) Encourages environmentally harmful and unsustainable forms of economic growth   </a:t>
            </a:r>
          </a:p>
          <a:p>
            <a:r>
              <a:rPr lang="en-US" dirty="0" smtClean="0"/>
              <a:t>d) All the above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Sustainable development will not aim at</a:t>
            </a:r>
          </a:p>
          <a:p>
            <a:r>
              <a:rPr lang="en-US" dirty="0" smtClean="0"/>
              <a:t>a) Socio- economic development, which optimizes the economic and social benefits available in the present, without spoiling the likely potential for similar benefits in the future   </a:t>
            </a:r>
          </a:p>
          <a:p>
            <a:r>
              <a:rPr lang="en-US" dirty="0" smtClean="0"/>
              <a:t>b) Reasonable and equitably distributed level of economic well being that can be perpetuated continually     </a:t>
            </a:r>
          </a:p>
          <a:p>
            <a:r>
              <a:rPr lang="en-US" dirty="0" smtClean="0"/>
              <a:t>c) Development that meets the needs of the present without compromising the ability of future generations to meet their own needs  </a:t>
            </a:r>
          </a:p>
          <a:p>
            <a:r>
              <a:rPr lang="en-US" b="1" dirty="0" smtClean="0"/>
              <a:t>d) </a:t>
            </a:r>
            <a:r>
              <a:rPr lang="en-US" b="1" u="sng" dirty="0" smtClean="0"/>
              <a:t>Maximizing the present day benefits through increased resource consumption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6240" y="1057260"/>
            <a:ext cx="10896600" cy="534354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E.I.A is related to</a:t>
            </a:r>
          </a:p>
          <a:p>
            <a:r>
              <a:rPr lang="en-US" dirty="0" smtClean="0"/>
              <a:t>a) Resource conservation   				</a:t>
            </a:r>
          </a:p>
          <a:p>
            <a:r>
              <a:rPr lang="en-US" dirty="0" smtClean="0"/>
              <a:t>b) Efficient equipment/process   </a:t>
            </a:r>
          </a:p>
          <a:p>
            <a:r>
              <a:rPr lang="en-US" dirty="0" smtClean="0"/>
              <a:t>c) Waste minimization   				</a:t>
            </a:r>
          </a:p>
          <a:p>
            <a:r>
              <a:rPr lang="en-US" b="1" dirty="0" smtClean="0"/>
              <a:t>d) </a:t>
            </a:r>
            <a:r>
              <a:rPr lang="en-US" b="1" u="sng" dirty="0" smtClean="0"/>
              <a:t>All of the above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Environmental impact assessment</a:t>
            </a:r>
          </a:p>
          <a:p>
            <a:r>
              <a:rPr lang="en-US" dirty="0" smtClean="0"/>
              <a:t>a) is a study of feasibility of a project      </a:t>
            </a:r>
          </a:p>
          <a:p>
            <a:r>
              <a:rPr lang="en-US" dirty="0" smtClean="0"/>
              <a:t>b) is a study of bio-physical characteristics of the environment that may result from a human action </a:t>
            </a:r>
          </a:p>
          <a:p>
            <a:r>
              <a:rPr lang="en-US" b="1" dirty="0" smtClean="0"/>
              <a:t>c) </a:t>
            </a:r>
            <a:r>
              <a:rPr lang="en-US" b="1" u="sng" dirty="0" smtClean="0"/>
              <a:t>Both a and b</a:t>
            </a:r>
            <a:r>
              <a:rPr lang="en-US" dirty="0" smtClean="0"/>
              <a:t>						</a:t>
            </a:r>
          </a:p>
          <a:p>
            <a:r>
              <a:rPr lang="en-US" dirty="0" smtClean="0"/>
              <a:t>d) None of the above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EIA study will help</a:t>
            </a:r>
          </a:p>
          <a:p>
            <a:r>
              <a:rPr lang="en-US" b="1" dirty="0" smtClean="0"/>
              <a:t>a) </a:t>
            </a:r>
            <a:r>
              <a:rPr lang="en-US" b="1" u="sng" dirty="0" smtClean="0"/>
              <a:t>Maximizing the benefits without overloading the planets ecosystem</a:t>
            </a:r>
            <a:endParaRPr lang="en-US" dirty="0" smtClean="0"/>
          </a:p>
          <a:p>
            <a:r>
              <a:rPr lang="en-US" dirty="0" smtClean="0"/>
              <a:t>b) To estimate the future needs of the society  		</a:t>
            </a:r>
          </a:p>
          <a:p>
            <a:r>
              <a:rPr lang="en-US" dirty="0" smtClean="0"/>
              <a:t>c) To smooth implementation of the project </a:t>
            </a:r>
          </a:p>
          <a:p>
            <a:r>
              <a:rPr lang="en-US" dirty="0" smtClean="0"/>
              <a:t>d) To cope up with rapid growth of population</a:t>
            </a:r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" y="1271574"/>
            <a:ext cx="11094720" cy="491586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About…………. % of the earth is covered by water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a)53%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19%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71%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d) 33%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Percentage of fresh water available on earth is</a:t>
            </a:r>
          </a:p>
          <a:p>
            <a:pPr marL="514350" indent="-51435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a)2.8 %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2.2% 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c) 0.6 %</a:t>
            </a:r>
          </a:p>
          <a:p>
            <a:pPr marL="514350" indent="-51435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d) 2.15 %</a:t>
            </a:r>
          </a:p>
          <a:p>
            <a:pPr marL="514350" indent="-51435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Among fresh water availability on earth, the percentage of groundwater is about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 0.2% b) 0.5% c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 0.8%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d) 1.0%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200136"/>
            <a:ext cx="10797540" cy="491618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dirty="0" smtClean="0"/>
              <a:t>In order to protect the health of people living along the adjoining areas of roads, one should.</a:t>
            </a:r>
          </a:p>
          <a:p>
            <a:r>
              <a:rPr lang="en-US" b="1" dirty="0" smtClean="0"/>
              <a:t>a) </a:t>
            </a:r>
            <a:r>
              <a:rPr lang="en-US" b="1" u="sng" dirty="0" smtClean="0"/>
              <a:t>Plant trees alongside of the roads</a:t>
            </a:r>
            <a:r>
              <a:rPr lang="en-US" dirty="0" smtClean="0"/>
              <a:t>			</a:t>
            </a:r>
          </a:p>
          <a:p>
            <a:r>
              <a:rPr lang="en-US" dirty="0" smtClean="0"/>
              <a:t>b) Not allow diesel driven vehicles </a:t>
            </a:r>
          </a:p>
          <a:p>
            <a:r>
              <a:rPr lang="en-US" dirty="0" smtClean="0"/>
              <a:t>c) Shift them (people) to other places 			</a:t>
            </a:r>
          </a:p>
          <a:p>
            <a:r>
              <a:rPr lang="en-US" dirty="0" smtClean="0"/>
              <a:t>d) None of the above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The pollution caused by transportation/ vehicular activities depends on</a:t>
            </a:r>
          </a:p>
          <a:p>
            <a:r>
              <a:rPr lang="en-US" dirty="0" smtClean="0"/>
              <a:t>a) Type of the vehicles engine     b) Age of the vehicle   </a:t>
            </a:r>
          </a:p>
          <a:p>
            <a:r>
              <a:rPr lang="en-US" dirty="0" smtClean="0"/>
              <a:t> c) Traffic congestion    </a:t>
            </a:r>
            <a:r>
              <a:rPr lang="en-US" b="1" dirty="0" smtClean="0"/>
              <a:t>d) </a:t>
            </a:r>
            <a:r>
              <a:rPr lang="en-US" b="1" u="sng" dirty="0" smtClean="0"/>
              <a:t>All of the above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E.I.A can be expanded as</a:t>
            </a:r>
          </a:p>
          <a:p>
            <a:r>
              <a:rPr lang="en-US" dirty="0" smtClean="0"/>
              <a:t>a) Environment &amp; Industrial Act 			</a:t>
            </a:r>
          </a:p>
          <a:p>
            <a:r>
              <a:rPr lang="en-US" dirty="0" smtClean="0"/>
              <a:t>b) Environment &amp; Impact Activities</a:t>
            </a:r>
          </a:p>
          <a:p>
            <a:r>
              <a:rPr lang="en-US" b="1" dirty="0" smtClean="0"/>
              <a:t>c) </a:t>
            </a:r>
            <a:r>
              <a:rPr lang="en-US" b="1" u="sng" dirty="0" smtClean="0"/>
              <a:t>Environmental Impact Assessment</a:t>
            </a:r>
            <a:r>
              <a:rPr lang="en-US" dirty="0" smtClean="0"/>
              <a:t>		</a:t>
            </a:r>
          </a:p>
          <a:p>
            <a:r>
              <a:rPr lang="en-US" dirty="0" smtClean="0"/>
              <a:t>d) Environmentally Important Activity</a:t>
            </a:r>
          </a:p>
          <a:p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200136"/>
            <a:ext cx="10797540" cy="5058424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Mining practices lead to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 Population growth 	                           b) Rapid urbanization  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Loss of grazing and fertile land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d) None of  these</a:t>
            </a:r>
          </a:p>
          <a:p>
            <a:pPr>
              <a:buNone/>
            </a:pP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Which of the following are major environmental issues involved in mining activity?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 Air pollution and dust    	b) Water pollution    		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Soil degradation  	         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d)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All these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type of mass movement characterized by a slow and gradual down slope movement is known as 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 Rock-fill		b) Mud flow			</a:t>
            </a:r>
          </a:p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Creep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	d) Landslide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88720" y="1343012"/>
            <a:ext cx="10104120" cy="4631068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Mining practices lead to</a:t>
            </a:r>
          </a:p>
          <a:p>
            <a:pPr lvl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a)Population growth b) Rapid urbanization </a:t>
            </a:r>
          </a:p>
          <a:p>
            <a:pPr lvl="1"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Loss of grazing and fertile land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None of these</a:t>
            </a:r>
          </a:p>
          <a:p>
            <a:pPr lvl="1"/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Which of the following are major environmental issues involved in mining activity?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Air pollution and dust	b) Water pollution	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Soil degradation	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All these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Environmental impact of mining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Brings order into social setup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Devastation of ecosystem</a:t>
            </a:r>
          </a:p>
          <a:p>
            <a:pPr lvl="1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Present mining activity is a sustainable development 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Mining has no adverse effect on ecosystem as it is located in remote areas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414450"/>
            <a:ext cx="10698480" cy="4772990"/>
          </a:xfrm>
        </p:spPr>
        <p:txBody>
          <a:bodyPr>
            <a:normAutofit/>
          </a:bodyPr>
          <a:lstStyle/>
          <a:p>
            <a:pPr lvl="0"/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Sulphur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dioxide is used in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Paper manufacture	                        b) Textile manufacture</a:t>
            </a:r>
          </a:p>
          <a:p>
            <a:pPr lvl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Processing of fossil fuels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Both (a) and (b)</a:t>
            </a:r>
          </a:p>
          <a:p>
            <a:pPr lvl="1">
              <a:buNone/>
            </a:pPr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 most important remedy to avoid negative impact due to industrialization is</a:t>
            </a:r>
          </a:p>
          <a:p>
            <a:pPr lvl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a)Industry should be closed </a:t>
            </a:r>
          </a:p>
          <a:p>
            <a:pPr lvl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b) Don’t allow new industrial units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c)Industry should treat all the wastes generated by it before disposal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d)Industries should be shifted far away from human habitats.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057260"/>
            <a:ext cx="10896600" cy="5130180"/>
          </a:xfrm>
        </p:spPr>
        <p:txBody>
          <a:bodyPr>
            <a:noAutofit/>
          </a:bodyPr>
          <a:lstStyle/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Ecosystem is disturbed by housing activity because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Large volume of raw materials like brick, stone, timber, cement, steel plastic etc are required to be produced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Housing is required to provide shelter to growing population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Majority of housing projects are concentrated in cities only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Standard of living is increased by modem houses</a:t>
            </a:r>
          </a:p>
          <a:p>
            <a:pPr lvl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Major problem/s due to industrialization is /are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Urbanization   b) Migration of people	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Development of slums	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All these</a:t>
            </a:r>
          </a:p>
          <a:p>
            <a:pPr lvl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Which of the following is not the environmental effect of industrialization in general?</a:t>
            </a:r>
          </a:p>
          <a:p>
            <a:pPr lvl="1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Solid waste b) Water pollution c) Air pollution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b="1" u="heavy" dirty="0" smtClean="0">
                <a:latin typeface="Times New Roman" pitchFamily="18" charset="0"/>
                <a:cs typeface="Times New Roman" pitchFamily="18" charset="0"/>
              </a:rPr>
              <a:t>Economics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343012"/>
            <a:ext cx="6920876" cy="428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rain forms represented by snow, dew, fog and mist is known as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a)Dry deposition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wet deposition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c) acid rain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d) none</a:t>
            </a:r>
          </a:p>
          <a:p>
            <a:pPr marL="514350" indent="-51435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temperature in the stratosphere ranges between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a)25 º C to 55 º C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b) -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56 º C to -2 º  C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c) 10 º  C to -5 º  C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none</a:t>
            </a:r>
          </a:p>
          <a:p>
            <a:pPr marL="514350" indent="-51435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515104" y="3843342"/>
            <a:ext cx="5143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Troposphere mainly consists of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a)CO 2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b) H 2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c) O 3 </a:t>
            </a:r>
          </a:p>
          <a:p>
            <a:pPr marL="514350" indent="-51435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 2 and N 2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200136"/>
            <a:ext cx="10797540" cy="4347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Which of the following is a biotic component of an ecosystem?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a)Sunlight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Fungi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c) Temperature &amp; Water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Wind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Amount of carbon dioxide present in atmospheric air is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a)21%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0.383%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c) 78%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0.318%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EI A is the abbreviated form for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Energy impact assessment 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Ecological impact assessment</a:t>
            </a:r>
          </a:p>
          <a:p>
            <a:pPr marL="457200" indent="-45720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Environmental impact assessment</a:t>
            </a:r>
          </a:p>
          <a:p>
            <a:pPr marL="457200" indent="-457200">
              <a:buAutoNum type="alphaLcParenR" startAt="4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Emission impact assessment </a:t>
            </a:r>
          </a:p>
          <a:p>
            <a:pPr marL="457200" indent="-45720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2.The natural disastrous events like volcanoes, earthquakes, cyclones, bring about environmental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changes which are</a:t>
            </a:r>
          </a:p>
          <a:p>
            <a:pPr marL="457200" indent="-45720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 Irreversible b) Reversible c)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Both a and b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None of these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3420" y="1200136"/>
            <a:ext cx="10599420" cy="45605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Which of the following is not caused by the use of fertilizers in agriculture?</a:t>
            </a:r>
          </a:p>
          <a:p>
            <a:pPr marL="514350" indent="-514350">
              <a:buNone/>
            </a:pPr>
            <a:r>
              <a:rPr lang="en-US" dirty="0" smtClean="0"/>
              <a:t>a) </a:t>
            </a:r>
            <a:r>
              <a:rPr lang="en-US" b="1" dirty="0" err="1" smtClean="0"/>
              <a:t>Methemoglobinemia</a:t>
            </a:r>
            <a:r>
              <a:rPr lang="en-US" b="1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b) Eutrophication</a:t>
            </a:r>
          </a:p>
          <a:p>
            <a:pPr>
              <a:buNone/>
            </a:pPr>
            <a:r>
              <a:rPr lang="en-US" dirty="0" smtClean="0"/>
              <a:t>c) Acidification and Salinity of soils</a:t>
            </a:r>
          </a:p>
          <a:p>
            <a:pPr>
              <a:buNone/>
            </a:pPr>
            <a:r>
              <a:rPr lang="en-US" dirty="0" smtClean="0"/>
              <a:t> d) None of these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Which of the following is most environmental friendly agriculture practice? a)</a:t>
            </a:r>
          </a:p>
          <a:p>
            <a:pPr marL="514350" indent="-514350">
              <a:buNone/>
            </a:pPr>
            <a:r>
              <a:rPr lang="en-US" dirty="0" smtClean="0"/>
              <a:t>a)Using chemical fertilizers </a:t>
            </a:r>
          </a:p>
          <a:p>
            <a:pPr marL="514350" indent="-514350">
              <a:buNone/>
            </a:pPr>
            <a:r>
              <a:rPr lang="en-US" b="1" dirty="0" smtClean="0"/>
              <a:t>b) Use of Bio compost materials</a:t>
            </a:r>
          </a:p>
          <a:p>
            <a:pPr>
              <a:buNone/>
            </a:pPr>
            <a:r>
              <a:rPr lang="en-US" dirty="0" smtClean="0"/>
              <a:t>c) Using alluvial soil </a:t>
            </a:r>
          </a:p>
          <a:p>
            <a:pPr>
              <a:buNone/>
            </a:pPr>
            <a:r>
              <a:rPr lang="en-US" dirty="0" smtClean="0"/>
              <a:t>d) Without using pesticides and chemical fertilizers</a:t>
            </a:r>
            <a:endParaRPr lang="en-US" dirty="0"/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1540" y="1271574"/>
            <a:ext cx="10401300" cy="434690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Anthropoginal activities means :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Natural activities</a:t>
            </a:r>
          </a:p>
          <a:p>
            <a:pPr marL="514350" indent="-51435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b) Bacteriological activities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c) Wild animals activities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Human activities.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Which of the following is major Environmental issues in Mining activities?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Air pollution and Dust </a:t>
            </a:r>
          </a:p>
          <a:p>
            <a:pPr marL="514350" indent="-514350">
              <a:buAutoNum type="alphaLcParenR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b) Water pollution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c) Soil Degradation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d)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 the above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93420" y="1200136"/>
            <a:ext cx="10599420" cy="44183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During the last 30 years the percentage decrease in agricultural land due to urbanization is about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a)40%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b) 60%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30%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0%</a:t>
            </a:r>
          </a:p>
          <a:p>
            <a:pPr marL="514350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Smog is combination of</a:t>
            </a:r>
          </a:p>
          <a:p>
            <a:pPr marL="514350" indent="-51435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a)Smoke and fog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b) Snow and fog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c) Smoke and snow </a:t>
            </a:r>
          </a:p>
          <a:p>
            <a:pPr marL="514350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All the above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4360" y="1200137"/>
            <a:ext cx="10698480" cy="39290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Decreased soil fertility through rapid leaching of the essential mineral nutrients is due to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Reforestation</a:t>
            </a: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Deforestation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Over exploitation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Recycling of forest products.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Bhopal gas tragedy occurred due to the leakage of</a:t>
            </a:r>
          </a:p>
          <a:p>
            <a:pPr marL="514350" indent="-514350">
              <a:buAutoNum type="alphaL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Methyl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Isocyanate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lphaLcParenR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Sulphur dioxide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c) Mustard gas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d) Methane gas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BANNER7672-ATME Logo Banner 1600 x 3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443270" cy="1073291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58" y="0"/>
            <a:ext cx="914400" cy="87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oogle Shape;55;p13"/>
          <p:cNvPicPr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72690" y="1"/>
            <a:ext cx="742950" cy="914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59268" y="0"/>
            <a:ext cx="1227932" cy="859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4488618</TotalTime>
  <Words>1117</Words>
  <Application>Microsoft Office PowerPoint</Application>
  <PresentationFormat>Custom</PresentationFormat>
  <Paragraphs>267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Conservation of biodiversity, Forest Wealth, and Deforestation.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NAMITHA</cp:lastModifiedBy>
  <cp:revision>1768</cp:revision>
  <dcterms:created xsi:type="dcterms:W3CDTF">2018-07-11T04:11:02Z</dcterms:created>
  <dcterms:modified xsi:type="dcterms:W3CDTF">2021-11-17T06:04:20Z</dcterms:modified>
</cp:coreProperties>
</file>