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22"/>
  </p:notesMasterIdLst>
  <p:sldIdLst>
    <p:sldId id="275" r:id="rId2"/>
    <p:sldId id="276" r:id="rId3"/>
    <p:sldId id="277" r:id="rId4"/>
    <p:sldId id="278" r:id="rId5"/>
    <p:sldId id="279" r:id="rId6"/>
    <p:sldId id="280" r:id="rId7"/>
    <p:sldId id="281" r:id="rId8"/>
    <p:sldId id="282" r:id="rId9"/>
    <p:sldId id="283" r:id="rId10"/>
    <p:sldId id="284" r:id="rId11"/>
    <p:sldId id="285" r:id="rId12"/>
    <p:sldId id="286" r:id="rId13"/>
    <p:sldId id="287" r:id="rId14"/>
    <p:sldId id="288" r:id="rId15"/>
    <p:sldId id="289" r:id="rId16"/>
    <p:sldId id="290" r:id="rId17"/>
    <p:sldId id="291" r:id="rId18"/>
    <p:sldId id="292" r:id="rId19"/>
    <p:sldId id="293" r:id="rId20"/>
    <p:sldId id="294" r:id="rId21"/>
  </p:sldIdLst>
  <p:sldSz cx="11887200" cy="6400800"/>
  <p:notesSz cx="6858000" cy="9144000"/>
  <p:defaultTextStyle>
    <a:defPPr>
      <a:defRPr lang="en-US"/>
    </a:defPPr>
    <a:lvl1pPr marL="0" algn="l" defTabSz="914341" rtl="0" eaLnBrk="1" latinLnBrk="0" hangingPunct="1">
      <a:defRPr sz="1800" kern="1200">
        <a:solidFill>
          <a:schemeClr val="tx1"/>
        </a:solidFill>
        <a:latin typeface="+mn-lt"/>
        <a:ea typeface="+mn-ea"/>
        <a:cs typeface="+mn-cs"/>
      </a:defRPr>
    </a:lvl1pPr>
    <a:lvl2pPr marL="457171" algn="l" defTabSz="914341" rtl="0" eaLnBrk="1" latinLnBrk="0" hangingPunct="1">
      <a:defRPr sz="1800" kern="1200">
        <a:solidFill>
          <a:schemeClr val="tx1"/>
        </a:solidFill>
        <a:latin typeface="+mn-lt"/>
        <a:ea typeface="+mn-ea"/>
        <a:cs typeface="+mn-cs"/>
      </a:defRPr>
    </a:lvl2pPr>
    <a:lvl3pPr marL="914341" algn="l" defTabSz="914341" rtl="0" eaLnBrk="1" latinLnBrk="0" hangingPunct="1">
      <a:defRPr sz="1800" kern="1200">
        <a:solidFill>
          <a:schemeClr val="tx1"/>
        </a:solidFill>
        <a:latin typeface="+mn-lt"/>
        <a:ea typeface="+mn-ea"/>
        <a:cs typeface="+mn-cs"/>
      </a:defRPr>
    </a:lvl3pPr>
    <a:lvl4pPr marL="1371513" algn="l" defTabSz="914341" rtl="0" eaLnBrk="1" latinLnBrk="0" hangingPunct="1">
      <a:defRPr sz="1800" kern="1200">
        <a:solidFill>
          <a:schemeClr val="tx1"/>
        </a:solidFill>
        <a:latin typeface="+mn-lt"/>
        <a:ea typeface="+mn-ea"/>
        <a:cs typeface="+mn-cs"/>
      </a:defRPr>
    </a:lvl4pPr>
    <a:lvl5pPr marL="1828683" algn="l" defTabSz="914341" rtl="0" eaLnBrk="1" latinLnBrk="0" hangingPunct="1">
      <a:defRPr sz="1800" kern="1200">
        <a:solidFill>
          <a:schemeClr val="tx1"/>
        </a:solidFill>
        <a:latin typeface="+mn-lt"/>
        <a:ea typeface="+mn-ea"/>
        <a:cs typeface="+mn-cs"/>
      </a:defRPr>
    </a:lvl5pPr>
    <a:lvl6pPr marL="2285854" algn="l" defTabSz="914341" rtl="0" eaLnBrk="1" latinLnBrk="0" hangingPunct="1">
      <a:defRPr sz="1800" kern="1200">
        <a:solidFill>
          <a:schemeClr val="tx1"/>
        </a:solidFill>
        <a:latin typeface="+mn-lt"/>
        <a:ea typeface="+mn-ea"/>
        <a:cs typeface="+mn-cs"/>
      </a:defRPr>
    </a:lvl6pPr>
    <a:lvl7pPr marL="2743024" algn="l" defTabSz="914341" rtl="0" eaLnBrk="1" latinLnBrk="0" hangingPunct="1">
      <a:defRPr sz="1800" kern="1200">
        <a:solidFill>
          <a:schemeClr val="tx1"/>
        </a:solidFill>
        <a:latin typeface="+mn-lt"/>
        <a:ea typeface="+mn-ea"/>
        <a:cs typeface="+mn-cs"/>
      </a:defRPr>
    </a:lvl7pPr>
    <a:lvl8pPr marL="3200196" algn="l" defTabSz="914341" rtl="0" eaLnBrk="1" latinLnBrk="0" hangingPunct="1">
      <a:defRPr sz="1800" kern="1200">
        <a:solidFill>
          <a:schemeClr val="tx1"/>
        </a:solidFill>
        <a:latin typeface="+mn-lt"/>
        <a:ea typeface="+mn-ea"/>
        <a:cs typeface="+mn-cs"/>
      </a:defRPr>
    </a:lvl8pPr>
    <a:lvl9pPr marL="3657366" algn="l" defTabSz="914341"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016">
          <p15:clr>
            <a:srgbClr val="A4A3A4"/>
          </p15:clr>
        </p15:guide>
        <p15:guide id="2" pos="3744">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BDBED569-4797-4DF1-A0F4-6AAB3CD982D8}" styleName="Light Style 3 - Accent 5">
    <a:wholeTbl>
      <a:tcTxStyle>
        <a:fontRef idx="minor">
          <a:scrgbClr r="0" g="0" b="0"/>
        </a:fontRef>
        <a:schemeClr val="tx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noFill/>
        </a:fill>
      </a:tcStyle>
    </a:wholeTbl>
    <a:band1H>
      <a:tcStyle>
        <a:tcBdr/>
        <a:fill>
          <a:solidFill>
            <a:schemeClr val="accent5">
              <a:alpha val="20000"/>
            </a:schemeClr>
          </a:solidFill>
        </a:fill>
      </a:tcStyle>
    </a:band1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noFill/>
        </a:fill>
      </a:tcStyle>
    </a:lastRow>
    <a:firstRow>
      <a:tcTxStyle b="on"/>
      <a:tcStyle>
        <a:tcBdr>
          <a:bottom>
            <a:ln w="25400" cmpd="sng">
              <a:solidFill>
                <a:schemeClr val="accent5"/>
              </a:solidFill>
            </a:ln>
          </a:bottom>
        </a:tcBdr>
        <a:fill>
          <a:noFill/>
        </a:fill>
      </a:tcStyle>
    </a:firstRow>
  </a:tblStyle>
  <a:tblStyle styleId="{FABFCF23-3B69-468F-B69F-88F6DE6A72F2}" styleName="Medium Style 1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5A111915-BE36-4E01-A7E5-04B1672EAD32}" styleName="Light Style 2 - Accent 5">
    <a:wholeTbl>
      <a:tcTxStyle>
        <a:fontRef idx="minor">
          <a:scrgbClr r="0" g="0" b="0"/>
        </a:fontRef>
        <a:schemeClr val="tx1"/>
      </a:tcTxStyle>
      <a:tcStyle>
        <a:tcBdr>
          <a:left>
            <a:lnRef idx="1">
              <a:schemeClr val="accent5"/>
            </a:lnRef>
          </a:left>
          <a:right>
            <a:lnRef idx="1">
              <a:schemeClr val="accent5"/>
            </a:lnRef>
          </a:right>
          <a:top>
            <a:lnRef idx="1">
              <a:schemeClr val="accent5"/>
            </a:lnRef>
          </a:top>
          <a:bottom>
            <a:lnRef idx="1">
              <a:schemeClr val="accent5"/>
            </a:lnRef>
          </a:bottom>
          <a:insideH>
            <a:ln>
              <a:noFill/>
            </a:ln>
          </a:insideH>
          <a:insideV>
            <a:ln>
              <a:noFill/>
            </a:ln>
          </a:insideV>
        </a:tcBdr>
        <a:fill>
          <a:noFill/>
        </a:fill>
      </a:tcStyle>
    </a:wholeTbl>
    <a:band1H>
      <a:tcStyle>
        <a:tcBdr>
          <a:top>
            <a:lnRef idx="1">
              <a:schemeClr val="accent5"/>
            </a:lnRef>
          </a:top>
          <a:bottom>
            <a:lnRef idx="1">
              <a:schemeClr val="accent5"/>
            </a:lnRef>
          </a:bottom>
        </a:tcBdr>
      </a:tcStyle>
    </a:band1H>
    <a:band1V>
      <a:tcStyle>
        <a:tcBdr>
          <a:left>
            <a:lnRef idx="1">
              <a:schemeClr val="accent5"/>
            </a:lnRef>
          </a:left>
          <a:right>
            <a:lnRef idx="1">
              <a:schemeClr val="accent5"/>
            </a:lnRef>
          </a:right>
        </a:tcBdr>
      </a:tcStyle>
    </a:band1V>
    <a:band2V>
      <a:tcStyle>
        <a:tcBdr>
          <a:left>
            <a:lnRef idx="1">
              <a:schemeClr val="accent5"/>
            </a:lnRef>
          </a:left>
          <a:right>
            <a:lnRef idx="1">
              <a:schemeClr val="accent5"/>
            </a:lnRef>
          </a:right>
        </a:tcBdr>
      </a:tcStyle>
    </a:band2V>
    <a:lastCol>
      <a:tcTxStyle b="on"/>
      <a:tcStyle>
        <a:tcBdr/>
      </a:tcStyle>
    </a:lastCol>
    <a:firstCol>
      <a:tcTxStyle b="on"/>
      <a:tcStyle>
        <a:tcBdr/>
      </a:tcStyle>
    </a:firstCol>
    <a:lastRow>
      <a:tcTxStyle b="on"/>
      <a:tcStyle>
        <a:tcBdr>
          <a:top>
            <a:ln w="50800" cmpd="dbl">
              <a:solidFill>
                <a:schemeClr val="accent5"/>
              </a:solidFill>
            </a:ln>
          </a:top>
        </a:tcBdr>
      </a:tcStyle>
    </a:lastRow>
    <a:firstRow>
      <a:tcTxStyle b="on">
        <a:fontRef idx="minor">
          <a:scrgbClr r="0" g="0" b="0"/>
        </a:fontRef>
        <a:schemeClr val="bg1"/>
      </a:tcTxStyle>
      <a:tcStyle>
        <a:tcBdr/>
        <a:fillRef idx="1">
          <a:schemeClr val="accent5"/>
        </a:fillRef>
      </a:tcStyle>
    </a:firstRow>
  </a:tblStyle>
  <a:tblStyle styleId="{74C1A8A3-306A-4EB7-A6B1-4F7E0EB9C5D6}" styleName="Medium Style 3 - Accent 5">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5"/>
          </a:solidFill>
        </a:fill>
      </a:tcStyle>
    </a:lastCol>
    <a:firstCol>
      <a:tcTxStyle b="on">
        <a:fontRef idx="minor">
          <a:scrgbClr r="0" g="0" b="0"/>
        </a:fontRef>
        <a:schemeClr val="lt1"/>
      </a:tcTxStyle>
      <a:tcStyle>
        <a:tcBdr/>
        <a:fill>
          <a:solidFill>
            <a:schemeClr val="accent5"/>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5"/>
          </a:solidFill>
        </a:fill>
      </a:tcStyle>
    </a:firstRow>
  </a:tblStyle>
  <a:tblStyle styleId="{35758FB7-9AC5-4552-8A53-C91805E547FA}" styleName="Themed Style 1 - Accent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16D9F66E-5EB9-4882-86FB-DCBF35E3C3E4}" styleName="Medium Style 4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solidFill>
            <a:schemeClr val="accent6">
              <a:tint val="20000"/>
            </a:schemeClr>
          </a:solidFill>
        </a:fill>
      </a:tcStyle>
    </a:wholeTbl>
    <a:band1H>
      <a:tcStyle>
        <a:tcBdr/>
        <a:fill>
          <a:solidFill>
            <a:schemeClr val="accent6">
              <a:tint val="40000"/>
            </a:schemeClr>
          </a:solidFill>
        </a:fill>
      </a:tcStyle>
    </a:band1H>
    <a:band1V>
      <a:tcStyle>
        <a:tcBdr/>
        <a:fill>
          <a:solidFill>
            <a:schemeClr val="accent6">
              <a:tint val="40000"/>
            </a:schemeClr>
          </a:solidFill>
        </a:fill>
      </a:tcStyle>
    </a:band1V>
    <a:lastCol>
      <a:tcTxStyle b="on"/>
      <a:tcStyle>
        <a:tcBdr/>
      </a:tcStyle>
    </a:lastCol>
    <a:firstCol>
      <a:tcTxStyle b="on"/>
      <a:tcStyle>
        <a:tcBdr/>
      </a:tcStyle>
    </a:firstCol>
    <a:lastRow>
      <a:tcTxStyle b="on"/>
      <a:tcStyle>
        <a:tcBdr>
          <a:top>
            <a:ln w="25400" cmpd="sng">
              <a:solidFill>
                <a:schemeClr val="accent6"/>
              </a:solidFill>
            </a:ln>
          </a:top>
        </a:tcBdr>
        <a:fill>
          <a:solidFill>
            <a:schemeClr val="accent6">
              <a:tint val="20000"/>
            </a:schemeClr>
          </a:solidFill>
        </a:fill>
      </a:tcStyle>
    </a:lastRow>
    <a:firstRow>
      <a:tcTxStyle b="on"/>
      <a:tcStyle>
        <a:tcBdr/>
        <a:fill>
          <a:solidFill>
            <a:schemeClr val="accent6">
              <a:tint val="20000"/>
            </a:schemeClr>
          </a:solidFill>
        </a:fill>
      </a:tcStyle>
    </a:firstRow>
  </a:tblStyle>
  <a:tblStyle styleId="{8A107856-5554-42FB-B03E-39F5DBC370BA}" styleName="Medium Style 4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912C8C85-51F0-491E-9774-3900AFEF0FD7}" styleName="Light Style 2 - Accent 6">
    <a:wholeTbl>
      <a:tcTxStyle>
        <a:fontRef idx="minor">
          <a:scrgbClr r="0" g="0" b="0"/>
        </a:fontRef>
        <a:schemeClr val="tx1"/>
      </a:tcTxStyle>
      <a:tcStyle>
        <a:tcBdr>
          <a:left>
            <a:lnRef idx="1">
              <a:schemeClr val="accent6"/>
            </a:lnRef>
          </a:left>
          <a:right>
            <a:lnRef idx="1">
              <a:schemeClr val="accent6"/>
            </a:lnRef>
          </a:right>
          <a:top>
            <a:lnRef idx="1">
              <a:schemeClr val="accent6"/>
            </a:lnRef>
          </a:top>
          <a:bottom>
            <a:lnRef idx="1">
              <a:schemeClr val="accent6"/>
            </a:lnRef>
          </a:bottom>
          <a:insideH>
            <a:ln>
              <a:noFill/>
            </a:ln>
          </a:insideH>
          <a:insideV>
            <a:ln>
              <a:noFill/>
            </a:ln>
          </a:insideV>
        </a:tcBdr>
        <a:fill>
          <a:noFill/>
        </a:fill>
      </a:tcStyle>
    </a:wholeTbl>
    <a:band1H>
      <a:tcStyle>
        <a:tcBdr>
          <a:top>
            <a:lnRef idx="1">
              <a:schemeClr val="accent6"/>
            </a:lnRef>
          </a:top>
          <a:bottom>
            <a:lnRef idx="1">
              <a:schemeClr val="accent6"/>
            </a:lnRef>
          </a:bottom>
        </a:tcBdr>
      </a:tcStyle>
    </a:band1H>
    <a:band1V>
      <a:tcStyle>
        <a:tcBdr>
          <a:left>
            <a:lnRef idx="1">
              <a:schemeClr val="accent6"/>
            </a:lnRef>
          </a:left>
          <a:right>
            <a:lnRef idx="1">
              <a:schemeClr val="accent6"/>
            </a:lnRef>
          </a:right>
        </a:tcBdr>
      </a:tcStyle>
    </a:band1V>
    <a:band2V>
      <a:tcStyle>
        <a:tcBdr>
          <a:left>
            <a:lnRef idx="1">
              <a:schemeClr val="accent6"/>
            </a:lnRef>
          </a:left>
          <a:right>
            <a:lnRef idx="1">
              <a:schemeClr val="accent6"/>
            </a:lnRef>
          </a:right>
        </a:tcBdr>
      </a:tcStyle>
    </a:band2V>
    <a:lastCol>
      <a:tcTxStyle b="on"/>
      <a:tcStyle>
        <a:tcBdr/>
      </a:tcStyle>
    </a:lastCol>
    <a:firstCol>
      <a:tcTxStyle b="on"/>
      <a:tcStyle>
        <a:tcBdr/>
      </a:tcStyle>
    </a:firstCol>
    <a:lastRow>
      <a:tcTxStyle b="on"/>
      <a:tcStyle>
        <a:tcBdr>
          <a:top>
            <a:ln w="50800" cmpd="dbl">
              <a:solidFill>
                <a:schemeClr val="accent6"/>
              </a:solidFill>
            </a:ln>
          </a:top>
        </a:tcBdr>
      </a:tcStyle>
    </a:lastRow>
    <a:firstRow>
      <a:tcTxStyle b="on">
        <a:fontRef idx="minor">
          <a:scrgbClr r="0" g="0" b="0"/>
        </a:fontRef>
        <a:schemeClr val="bg1"/>
      </a:tcTxStyle>
      <a:tcStyle>
        <a:tcBdr/>
        <a:fillRef idx="1">
          <a:schemeClr val="accent6"/>
        </a:fillRef>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FD0F851-EC5A-4D38-B0AD-8093EC10F338}" styleName="Light Style 1 - Accent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horzBarState="maximized">
    <p:restoredLeft sz="17132" autoAdjust="0"/>
    <p:restoredTop sz="78853" autoAdjust="0"/>
  </p:normalViewPr>
  <p:slideViewPr>
    <p:cSldViewPr>
      <p:cViewPr>
        <p:scale>
          <a:sx n="80" d="100"/>
          <a:sy n="80" d="100"/>
        </p:scale>
        <p:origin x="-330" y="-60"/>
      </p:cViewPr>
      <p:guideLst>
        <p:guide orient="horz" pos="2016"/>
        <p:guide pos="3744"/>
      </p:guideLst>
    </p:cSldViewPr>
  </p:slideViewPr>
  <p:outlineViewPr>
    <p:cViewPr>
      <p:scale>
        <a:sx n="33" d="100"/>
        <a:sy n="33" d="100"/>
      </p:scale>
      <p:origin x="0" y="0"/>
    </p:cViewPr>
  </p:outlin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2CA4183-1534-40E2-B415-F085B33C010E}" type="datetimeFigureOut">
              <a:rPr lang="en-US" smtClean="0"/>
              <a:pPr/>
              <a:t>11/17/2021</a:t>
            </a:fld>
            <a:endParaRPr lang="en-US"/>
          </a:p>
        </p:txBody>
      </p:sp>
      <p:sp>
        <p:nvSpPr>
          <p:cNvPr id="4" name="Slide Image Placeholder 3"/>
          <p:cNvSpPr>
            <a:spLocks noGrp="1" noRot="1" noChangeAspect="1"/>
          </p:cNvSpPr>
          <p:nvPr>
            <p:ph type="sldImg" idx="2"/>
          </p:nvPr>
        </p:nvSpPr>
        <p:spPr>
          <a:xfrm>
            <a:off x="246063" y="685800"/>
            <a:ext cx="6365875"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A4C9F03-BE61-4939-B2EE-F56F1855A5F1}" type="slidenum">
              <a:rPr lang="en-US" smtClean="0"/>
              <a:pPr/>
              <a:t>‹#›</a:t>
            </a:fld>
            <a:endParaRPr lang="en-US"/>
          </a:p>
        </p:txBody>
      </p:sp>
    </p:spTree>
    <p:extLst>
      <p:ext uri="{BB962C8B-B14F-4D97-AF65-F5344CB8AC3E}">
        <p14:creationId xmlns:p14="http://schemas.microsoft.com/office/powerpoint/2010/main" xmlns="" val="1696426426"/>
      </p:ext>
    </p:extLst>
  </p:cSld>
  <p:clrMap bg1="lt1" tx1="dk1" bg2="lt2" tx2="dk2" accent1="accent1" accent2="accent2" accent3="accent3" accent4="accent4" accent5="accent5" accent6="accent6" hlink="hlink" folHlink="folHlink"/>
  <p:notesStyle>
    <a:lvl1pPr marL="0" algn="l" defTabSz="914341" rtl="0" eaLnBrk="1" latinLnBrk="0" hangingPunct="1">
      <a:defRPr sz="1200" kern="1200">
        <a:solidFill>
          <a:schemeClr val="tx1"/>
        </a:solidFill>
        <a:latin typeface="+mn-lt"/>
        <a:ea typeface="+mn-ea"/>
        <a:cs typeface="+mn-cs"/>
      </a:defRPr>
    </a:lvl1pPr>
    <a:lvl2pPr marL="457171" algn="l" defTabSz="914341" rtl="0" eaLnBrk="1" latinLnBrk="0" hangingPunct="1">
      <a:defRPr sz="1200" kern="1200">
        <a:solidFill>
          <a:schemeClr val="tx1"/>
        </a:solidFill>
        <a:latin typeface="+mn-lt"/>
        <a:ea typeface="+mn-ea"/>
        <a:cs typeface="+mn-cs"/>
      </a:defRPr>
    </a:lvl2pPr>
    <a:lvl3pPr marL="914341" algn="l" defTabSz="914341" rtl="0" eaLnBrk="1" latinLnBrk="0" hangingPunct="1">
      <a:defRPr sz="1200" kern="1200">
        <a:solidFill>
          <a:schemeClr val="tx1"/>
        </a:solidFill>
        <a:latin typeface="+mn-lt"/>
        <a:ea typeface="+mn-ea"/>
        <a:cs typeface="+mn-cs"/>
      </a:defRPr>
    </a:lvl3pPr>
    <a:lvl4pPr marL="1371513" algn="l" defTabSz="914341" rtl="0" eaLnBrk="1" latinLnBrk="0" hangingPunct="1">
      <a:defRPr sz="1200" kern="1200">
        <a:solidFill>
          <a:schemeClr val="tx1"/>
        </a:solidFill>
        <a:latin typeface="+mn-lt"/>
        <a:ea typeface="+mn-ea"/>
        <a:cs typeface="+mn-cs"/>
      </a:defRPr>
    </a:lvl4pPr>
    <a:lvl5pPr marL="1828683" algn="l" defTabSz="914341" rtl="0" eaLnBrk="1" latinLnBrk="0" hangingPunct="1">
      <a:defRPr sz="1200" kern="1200">
        <a:solidFill>
          <a:schemeClr val="tx1"/>
        </a:solidFill>
        <a:latin typeface="+mn-lt"/>
        <a:ea typeface="+mn-ea"/>
        <a:cs typeface="+mn-cs"/>
      </a:defRPr>
    </a:lvl5pPr>
    <a:lvl6pPr marL="2285854" algn="l" defTabSz="914341" rtl="0" eaLnBrk="1" latinLnBrk="0" hangingPunct="1">
      <a:defRPr sz="1200" kern="1200">
        <a:solidFill>
          <a:schemeClr val="tx1"/>
        </a:solidFill>
        <a:latin typeface="+mn-lt"/>
        <a:ea typeface="+mn-ea"/>
        <a:cs typeface="+mn-cs"/>
      </a:defRPr>
    </a:lvl6pPr>
    <a:lvl7pPr marL="2743024" algn="l" defTabSz="914341" rtl="0" eaLnBrk="1" latinLnBrk="0" hangingPunct="1">
      <a:defRPr sz="1200" kern="1200">
        <a:solidFill>
          <a:schemeClr val="tx1"/>
        </a:solidFill>
        <a:latin typeface="+mn-lt"/>
        <a:ea typeface="+mn-ea"/>
        <a:cs typeface="+mn-cs"/>
      </a:defRPr>
    </a:lvl7pPr>
    <a:lvl8pPr marL="3200196" algn="l" defTabSz="914341" rtl="0" eaLnBrk="1" latinLnBrk="0" hangingPunct="1">
      <a:defRPr sz="1200" kern="1200">
        <a:solidFill>
          <a:schemeClr val="tx1"/>
        </a:solidFill>
        <a:latin typeface="+mn-lt"/>
        <a:ea typeface="+mn-ea"/>
        <a:cs typeface="+mn-cs"/>
      </a:defRPr>
    </a:lvl8pPr>
    <a:lvl9pPr marL="3657366" algn="l" defTabSz="914341"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891540" y="1988399"/>
            <a:ext cx="10104120" cy="1372023"/>
          </a:xfrm>
        </p:spPr>
        <p:txBody>
          <a:bodyPr/>
          <a:lstStyle/>
          <a:p>
            <a:r>
              <a:rPr lang="en-US"/>
              <a:t>Click to edit Master title style</a:t>
            </a:r>
          </a:p>
        </p:txBody>
      </p:sp>
      <p:sp>
        <p:nvSpPr>
          <p:cNvPr id="3" name="Subtitle 2"/>
          <p:cNvSpPr>
            <a:spLocks noGrp="1"/>
          </p:cNvSpPr>
          <p:nvPr>
            <p:ph type="subTitle" idx="1"/>
          </p:nvPr>
        </p:nvSpPr>
        <p:spPr>
          <a:xfrm>
            <a:off x="1783080" y="3627120"/>
            <a:ext cx="8321040" cy="1635760"/>
          </a:xfrm>
        </p:spPr>
        <p:txBody>
          <a:bodyPr/>
          <a:lstStyle>
            <a:lvl1pPr marL="0" indent="0" algn="ctr">
              <a:buNone/>
              <a:defRPr>
                <a:solidFill>
                  <a:schemeClr val="tx1">
                    <a:tint val="75000"/>
                  </a:schemeClr>
                </a:solidFill>
              </a:defRPr>
            </a:lvl1pPr>
            <a:lvl2pPr marL="457171" indent="0" algn="ctr">
              <a:buNone/>
              <a:defRPr>
                <a:solidFill>
                  <a:schemeClr val="tx1">
                    <a:tint val="75000"/>
                  </a:schemeClr>
                </a:solidFill>
              </a:defRPr>
            </a:lvl2pPr>
            <a:lvl3pPr marL="914341" indent="0" algn="ctr">
              <a:buNone/>
              <a:defRPr>
                <a:solidFill>
                  <a:schemeClr val="tx1">
                    <a:tint val="75000"/>
                  </a:schemeClr>
                </a:solidFill>
              </a:defRPr>
            </a:lvl3pPr>
            <a:lvl4pPr marL="1371513" indent="0" algn="ctr">
              <a:buNone/>
              <a:defRPr>
                <a:solidFill>
                  <a:schemeClr val="tx1">
                    <a:tint val="75000"/>
                  </a:schemeClr>
                </a:solidFill>
              </a:defRPr>
            </a:lvl4pPr>
            <a:lvl5pPr marL="1828683" indent="0" algn="ctr">
              <a:buNone/>
              <a:defRPr>
                <a:solidFill>
                  <a:schemeClr val="tx1">
                    <a:tint val="75000"/>
                  </a:schemeClr>
                </a:solidFill>
              </a:defRPr>
            </a:lvl5pPr>
            <a:lvl6pPr marL="2285854" indent="0" algn="ctr">
              <a:buNone/>
              <a:defRPr>
                <a:solidFill>
                  <a:schemeClr val="tx1">
                    <a:tint val="75000"/>
                  </a:schemeClr>
                </a:solidFill>
              </a:defRPr>
            </a:lvl6pPr>
            <a:lvl7pPr marL="2743024" indent="0" algn="ctr">
              <a:buNone/>
              <a:defRPr>
                <a:solidFill>
                  <a:schemeClr val="tx1">
                    <a:tint val="75000"/>
                  </a:schemeClr>
                </a:solidFill>
              </a:defRPr>
            </a:lvl7pPr>
            <a:lvl8pPr marL="3200196" indent="0" algn="ctr">
              <a:buNone/>
              <a:defRPr>
                <a:solidFill>
                  <a:schemeClr val="tx1">
                    <a:tint val="75000"/>
                  </a:schemeClr>
                </a:solidFill>
              </a:defRPr>
            </a:lvl8pPr>
            <a:lvl9pPr marL="3657366"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55983FEC-7070-40BD-A788-937034C7A47F}" type="datetime1">
              <a:rPr lang="en-US" smtClean="0"/>
              <a:pPr/>
              <a:t>11/17/2021</a:t>
            </a:fld>
            <a:endParaRPr lang="en-US"/>
          </a:p>
        </p:txBody>
      </p:sp>
      <p:sp>
        <p:nvSpPr>
          <p:cNvPr id="5" name="Footer Placeholder 4"/>
          <p:cNvSpPr>
            <a:spLocks noGrp="1"/>
          </p:cNvSpPr>
          <p:nvPr>
            <p:ph type="ftr" sz="quarter" idx="11"/>
          </p:nvPr>
        </p:nvSpPr>
        <p:spPr/>
        <p:txBody>
          <a:bodyPr/>
          <a:lstStyle/>
          <a:p>
            <a:r>
              <a:rPr lang="en-US"/>
              <a:t>Department of Civil Engineering</a:t>
            </a:r>
          </a:p>
        </p:txBody>
      </p:sp>
      <p:sp>
        <p:nvSpPr>
          <p:cNvPr id="6" name="Slide Number Placeholder 5"/>
          <p:cNvSpPr>
            <a:spLocks noGrp="1"/>
          </p:cNvSpPr>
          <p:nvPr>
            <p:ph type="sldNum" sz="quarter" idx="12"/>
          </p:nvPr>
        </p:nvSpPr>
        <p:spPr/>
        <p:txBody>
          <a:bodyPr/>
          <a:lstStyle/>
          <a:p>
            <a:fld id="{11FE1162-7761-4A07-B25B-4AEB0639F1FB}" type="slidenum">
              <a:rPr lang="en-US" smtClean="0"/>
              <a:pPr/>
              <a:t>‹#›</a:t>
            </a:fld>
            <a:endParaRPr lang="en-US"/>
          </a:p>
        </p:txBody>
      </p:sp>
    </p:spTree>
    <p:extLst>
      <p:ext uri="{BB962C8B-B14F-4D97-AF65-F5344CB8AC3E}">
        <p14:creationId xmlns:p14="http://schemas.microsoft.com/office/powerpoint/2010/main" xmlns="" val="268578546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D2C28FF9-2598-4831-869C-61ED423F3989}" type="datetime1">
              <a:rPr lang="en-US" smtClean="0"/>
              <a:pPr/>
              <a:t>11/17/2021</a:t>
            </a:fld>
            <a:endParaRPr lang="en-US"/>
          </a:p>
        </p:txBody>
      </p:sp>
      <p:sp>
        <p:nvSpPr>
          <p:cNvPr id="5" name="Footer Placeholder 4"/>
          <p:cNvSpPr>
            <a:spLocks noGrp="1"/>
          </p:cNvSpPr>
          <p:nvPr>
            <p:ph type="ftr" sz="quarter" idx="11"/>
          </p:nvPr>
        </p:nvSpPr>
        <p:spPr/>
        <p:txBody>
          <a:bodyPr/>
          <a:lstStyle/>
          <a:p>
            <a:r>
              <a:rPr lang="en-US"/>
              <a:t>Department of Civil Engineering</a:t>
            </a:r>
          </a:p>
        </p:txBody>
      </p:sp>
      <p:sp>
        <p:nvSpPr>
          <p:cNvPr id="6" name="Slide Number Placeholder 5"/>
          <p:cNvSpPr>
            <a:spLocks noGrp="1"/>
          </p:cNvSpPr>
          <p:nvPr>
            <p:ph type="sldNum" sz="quarter" idx="12"/>
          </p:nvPr>
        </p:nvSpPr>
        <p:spPr/>
        <p:txBody>
          <a:bodyPr/>
          <a:lstStyle/>
          <a:p>
            <a:fld id="{11FE1162-7761-4A07-B25B-4AEB0639F1FB}" type="slidenum">
              <a:rPr lang="en-US" smtClean="0"/>
              <a:pPr/>
              <a:t>‹#›</a:t>
            </a:fld>
            <a:endParaRPr lang="en-US"/>
          </a:p>
        </p:txBody>
      </p:sp>
    </p:spTree>
    <p:extLst>
      <p:ext uri="{BB962C8B-B14F-4D97-AF65-F5344CB8AC3E}">
        <p14:creationId xmlns:p14="http://schemas.microsoft.com/office/powerpoint/2010/main" xmlns="" val="122572258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1204100" y="238550"/>
            <a:ext cx="3477418" cy="509841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771846" y="238550"/>
            <a:ext cx="10234137" cy="509841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7872726A-F417-4123-A6AC-8309B3E7E084}" type="datetime1">
              <a:rPr lang="en-US" smtClean="0"/>
              <a:pPr/>
              <a:t>11/17/2021</a:t>
            </a:fld>
            <a:endParaRPr lang="en-US"/>
          </a:p>
        </p:txBody>
      </p:sp>
      <p:sp>
        <p:nvSpPr>
          <p:cNvPr id="5" name="Footer Placeholder 4"/>
          <p:cNvSpPr>
            <a:spLocks noGrp="1"/>
          </p:cNvSpPr>
          <p:nvPr>
            <p:ph type="ftr" sz="quarter" idx="11"/>
          </p:nvPr>
        </p:nvSpPr>
        <p:spPr/>
        <p:txBody>
          <a:bodyPr/>
          <a:lstStyle/>
          <a:p>
            <a:r>
              <a:rPr lang="en-US"/>
              <a:t>Department of Civil Engineering</a:t>
            </a:r>
          </a:p>
        </p:txBody>
      </p:sp>
      <p:sp>
        <p:nvSpPr>
          <p:cNvPr id="6" name="Slide Number Placeholder 5"/>
          <p:cNvSpPr>
            <a:spLocks noGrp="1"/>
          </p:cNvSpPr>
          <p:nvPr>
            <p:ph type="sldNum" sz="quarter" idx="12"/>
          </p:nvPr>
        </p:nvSpPr>
        <p:spPr/>
        <p:txBody>
          <a:bodyPr/>
          <a:lstStyle/>
          <a:p>
            <a:fld id="{11FE1162-7761-4A07-B25B-4AEB0639F1FB}" type="slidenum">
              <a:rPr lang="en-US" smtClean="0"/>
              <a:pPr/>
              <a:t>‹#›</a:t>
            </a:fld>
            <a:endParaRPr lang="en-US"/>
          </a:p>
        </p:txBody>
      </p:sp>
    </p:spTree>
    <p:extLst>
      <p:ext uri="{BB962C8B-B14F-4D97-AF65-F5344CB8AC3E}">
        <p14:creationId xmlns:p14="http://schemas.microsoft.com/office/powerpoint/2010/main" xmlns="" val="335690306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390080A1-EFC8-4F24-84AB-0343B3C67DA1}" type="datetime1">
              <a:rPr lang="en-US" smtClean="0"/>
              <a:pPr/>
              <a:t>11/17/2021</a:t>
            </a:fld>
            <a:endParaRPr lang="en-US"/>
          </a:p>
        </p:txBody>
      </p:sp>
      <p:sp>
        <p:nvSpPr>
          <p:cNvPr id="5" name="Footer Placeholder 4"/>
          <p:cNvSpPr>
            <a:spLocks noGrp="1"/>
          </p:cNvSpPr>
          <p:nvPr>
            <p:ph type="ftr" sz="quarter" idx="11"/>
          </p:nvPr>
        </p:nvSpPr>
        <p:spPr/>
        <p:txBody>
          <a:bodyPr/>
          <a:lstStyle/>
          <a:p>
            <a:r>
              <a:rPr lang="en-US"/>
              <a:t>Department of Civil Engineering</a:t>
            </a:r>
          </a:p>
        </p:txBody>
      </p:sp>
      <p:sp>
        <p:nvSpPr>
          <p:cNvPr id="6" name="Slide Number Placeholder 5"/>
          <p:cNvSpPr>
            <a:spLocks noGrp="1"/>
          </p:cNvSpPr>
          <p:nvPr>
            <p:ph type="sldNum" sz="quarter" idx="12"/>
          </p:nvPr>
        </p:nvSpPr>
        <p:spPr/>
        <p:txBody>
          <a:bodyPr/>
          <a:lstStyle/>
          <a:p>
            <a:fld id="{11FE1162-7761-4A07-B25B-4AEB0639F1FB}" type="slidenum">
              <a:rPr lang="en-US" smtClean="0"/>
              <a:pPr/>
              <a:t>‹#›</a:t>
            </a:fld>
            <a:endParaRPr lang="en-US"/>
          </a:p>
        </p:txBody>
      </p:sp>
    </p:spTree>
    <p:extLst>
      <p:ext uri="{BB962C8B-B14F-4D97-AF65-F5344CB8AC3E}">
        <p14:creationId xmlns:p14="http://schemas.microsoft.com/office/powerpoint/2010/main" xmlns="" val="261499099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39007" y="4113107"/>
            <a:ext cx="10104120" cy="1271270"/>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939007" y="2712933"/>
            <a:ext cx="10104120" cy="1400175"/>
          </a:xfrm>
        </p:spPr>
        <p:txBody>
          <a:bodyPr anchor="b"/>
          <a:lstStyle>
            <a:lvl1pPr marL="0" indent="0">
              <a:buNone/>
              <a:defRPr sz="2000">
                <a:solidFill>
                  <a:schemeClr val="tx1">
                    <a:tint val="75000"/>
                  </a:schemeClr>
                </a:solidFill>
              </a:defRPr>
            </a:lvl1pPr>
            <a:lvl2pPr marL="457171" indent="0">
              <a:buNone/>
              <a:defRPr sz="1800">
                <a:solidFill>
                  <a:schemeClr val="tx1">
                    <a:tint val="75000"/>
                  </a:schemeClr>
                </a:solidFill>
              </a:defRPr>
            </a:lvl2pPr>
            <a:lvl3pPr marL="914341" indent="0">
              <a:buNone/>
              <a:defRPr sz="1600">
                <a:solidFill>
                  <a:schemeClr val="tx1">
                    <a:tint val="75000"/>
                  </a:schemeClr>
                </a:solidFill>
              </a:defRPr>
            </a:lvl3pPr>
            <a:lvl4pPr marL="1371513" indent="0">
              <a:buNone/>
              <a:defRPr sz="1400">
                <a:solidFill>
                  <a:schemeClr val="tx1">
                    <a:tint val="75000"/>
                  </a:schemeClr>
                </a:solidFill>
              </a:defRPr>
            </a:lvl4pPr>
            <a:lvl5pPr marL="1828683" indent="0">
              <a:buNone/>
              <a:defRPr sz="1400">
                <a:solidFill>
                  <a:schemeClr val="tx1">
                    <a:tint val="75000"/>
                  </a:schemeClr>
                </a:solidFill>
              </a:defRPr>
            </a:lvl5pPr>
            <a:lvl6pPr marL="2285854" indent="0">
              <a:buNone/>
              <a:defRPr sz="1400">
                <a:solidFill>
                  <a:schemeClr val="tx1">
                    <a:tint val="75000"/>
                  </a:schemeClr>
                </a:solidFill>
              </a:defRPr>
            </a:lvl6pPr>
            <a:lvl7pPr marL="2743024" indent="0">
              <a:buNone/>
              <a:defRPr sz="1400">
                <a:solidFill>
                  <a:schemeClr val="tx1">
                    <a:tint val="75000"/>
                  </a:schemeClr>
                </a:solidFill>
              </a:defRPr>
            </a:lvl7pPr>
            <a:lvl8pPr marL="3200196" indent="0">
              <a:buNone/>
              <a:defRPr sz="1400">
                <a:solidFill>
                  <a:schemeClr val="tx1">
                    <a:tint val="75000"/>
                  </a:schemeClr>
                </a:solidFill>
              </a:defRPr>
            </a:lvl8pPr>
            <a:lvl9pPr marL="3657366"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20571FDB-4AE1-4E9E-8A25-6A96A4FA7DA0}" type="datetime1">
              <a:rPr lang="en-US" smtClean="0"/>
              <a:pPr/>
              <a:t>11/17/2021</a:t>
            </a:fld>
            <a:endParaRPr lang="en-US"/>
          </a:p>
        </p:txBody>
      </p:sp>
      <p:sp>
        <p:nvSpPr>
          <p:cNvPr id="5" name="Footer Placeholder 4"/>
          <p:cNvSpPr>
            <a:spLocks noGrp="1"/>
          </p:cNvSpPr>
          <p:nvPr>
            <p:ph type="ftr" sz="quarter" idx="11"/>
          </p:nvPr>
        </p:nvSpPr>
        <p:spPr/>
        <p:txBody>
          <a:bodyPr/>
          <a:lstStyle/>
          <a:p>
            <a:r>
              <a:rPr lang="en-US"/>
              <a:t>Department of Civil Engineering</a:t>
            </a:r>
          </a:p>
        </p:txBody>
      </p:sp>
      <p:sp>
        <p:nvSpPr>
          <p:cNvPr id="6" name="Slide Number Placeholder 5"/>
          <p:cNvSpPr>
            <a:spLocks noGrp="1"/>
          </p:cNvSpPr>
          <p:nvPr>
            <p:ph type="sldNum" sz="quarter" idx="12"/>
          </p:nvPr>
        </p:nvSpPr>
        <p:spPr/>
        <p:txBody>
          <a:bodyPr/>
          <a:lstStyle/>
          <a:p>
            <a:fld id="{11FE1162-7761-4A07-B25B-4AEB0639F1FB}" type="slidenum">
              <a:rPr lang="en-US" smtClean="0"/>
              <a:pPr/>
              <a:t>‹#›</a:t>
            </a:fld>
            <a:endParaRPr lang="en-US"/>
          </a:p>
        </p:txBody>
      </p:sp>
    </p:spTree>
    <p:extLst>
      <p:ext uri="{BB962C8B-B14F-4D97-AF65-F5344CB8AC3E}">
        <p14:creationId xmlns:p14="http://schemas.microsoft.com/office/powerpoint/2010/main" xmlns="" val="326602143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771845" y="1394251"/>
            <a:ext cx="6855778" cy="394271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7825741" y="1394251"/>
            <a:ext cx="6855778" cy="394271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9E6725CC-9373-49A1-8806-F484FAC406B1}" type="datetime1">
              <a:rPr lang="en-US" smtClean="0"/>
              <a:pPr/>
              <a:t>11/17/2021</a:t>
            </a:fld>
            <a:endParaRPr lang="en-US"/>
          </a:p>
        </p:txBody>
      </p:sp>
      <p:sp>
        <p:nvSpPr>
          <p:cNvPr id="6" name="Footer Placeholder 5"/>
          <p:cNvSpPr>
            <a:spLocks noGrp="1"/>
          </p:cNvSpPr>
          <p:nvPr>
            <p:ph type="ftr" sz="quarter" idx="11"/>
          </p:nvPr>
        </p:nvSpPr>
        <p:spPr/>
        <p:txBody>
          <a:bodyPr/>
          <a:lstStyle/>
          <a:p>
            <a:r>
              <a:rPr lang="en-US"/>
              <a:t>Department of Civil Engineering</a:t>
            </a:r>
          </a:p>
        </p:txBody>
      </p:sp>
      <p:sp>
        <p:nvSpPr>
          <p:cNvPr id="7" name="Slide Number Placeholder 6"/>
          <p:cNvSpPr>
            <a:spLocks noGrp="1"/>
          </p:cNvSpPr>
          <p:nvPr>
            <p:ph type="sldNum" sz="quarter" idx="12"/>
          </p:nvPr>
        </p:nvSpPr>
        <p:spPr/>
        <p:txBody>
          <a:bodyPr/>
          <a:lstStyle/>
          <a:p>
            <a:fld id="{11FE1162-7761-4A07-B25B-4AEB0639F1FB}" type="slidenum">
              <a:rPr lang="en-US" smtClean="0"/>
              <a:pPr/>
              <a:t>‹#›</a:t>
            </a:fld>
            <a:endParaRPr lang="en-US"/>
          </a:p>
        </p:txBody>
      </p:sp>
    </p:spTree>
    <p:extLst>
      <p:ext uri="{BB962C8B-B14F-4D97-AF65-F5344CB8AC3E}">
        <p14:creationId xmlns:p14="http://schemas.microsoft.com/office/powerpoint/2010/main" xmlns="" val="101844907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94360" y="256329"/>
            <a:ext cx="10698480" cy="10668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594363" y="1432772"/>
            <a:ext cx="5252243" cy="597111"/>
          </a:xfrm>
        </p:spPr>
        <p:txBody>
          <a:bodyPr anchor="b"/>
          <a:lstStyle>
            <a:lvl1pPr marL="0" indent="0">
              <a:buNone/>
              <a:defRPr sz="2400" b="1"/>
            </a:lvl1pPr>
            <a:lvl2pPr marL="457171" indent="0">
              <a:buNone/>
              <a:defRPr sz="2000" b="1"/>
            </a:lvl2pPr>
            <a:lvl3pPr marL="914341" indent="0">
              <a:buNone/>
              <a:defRPr sz="1800" b="1"/>
            </a:lvl3pPr>
            <a:lvl4pPr marL="1371513" indent="0">
              <a:buNone/>
              <a:defRPr sz="1600" b="1"/>
            </a:lvl4pPr>
            <a:lvl5pPr marL="1828683" indent="0">
              <a:buNone/>
              <a:defRPr sz="1600" b="1"/>
            </a:lvl5pPr>
            <a:lvl6pPr marL="2285854" indent="0">
              <a:buNone/>
              <a:defRPr sz="1600" b="1"/>
            </a:lvl6pPr>
            <a:lvl7pPr marL="2743024" indent="0">
              <a:buNone/>
              <a:defRPr sz="1600" b="1"/>
            </a:lvl7pPr>
            <a:lvl8pPr marL="3200196" indent="0">
              <a:buNone/>
              <a:defRPr sz="1600" b="1"/>
            </a:lvl8pPr>
            <a:lvl9pPr marL="3657366" indent="0">
              <a:buNone/>
              <a:defRPr sz="1600" b="1"/>
            </a:lvl9pPr>
          </a:lstStyle>
          <a:p>
            <a:pPr lvl="0"/>
            <a:r>
              <a:rPr lang="en-US"/>
              <a:t>Click to edit Master text styles</a:t>
            </a:r>
          </a:p>
        </p:txBody>
      </p:sp>
      <p:sp>
        <p:nvSpPr>
          <p:cNvPr id="4" name="Content Placeholder 3"/>
          <p:cNvSpPr>
            <a:spLocks noGrp="1"/>
          </p:cNvSpPr>
          <p:nvPr>
            <p:ph sz="half" idx="2"/>
          </p:nvPr>
        </p:nvSpPr>
        <p:spPr>
          <a:xfrm>
            <a:off x="594363" y="2029883"/>
            <a:ext cx="5252243" cy="3687869"/>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038535" y="1432772"/>
            <a:ext cx="5254308" cy="597111"/>
          </a:xfrm>
        </p:spPr>
        <p:txBody>
          <a:bodyPr anchor="b"/>
          <a:lstStyle>
            <a:lvl1pPr marL="0" indent="0">
              <a:buNone/>
              <a:defRPr sz="2400" b="1"/>
            </a:lvl1pPr>
            <a:lvl2pPr marL="457171" indent="0">
              <a:buNone/>
              <a:defRPr sz="2000" b="1"/>
            </a:lvl2pPr>
            <a:lvl3pPr marL="914341" indent="0">
              <a:buNone/>
              <a:defRPr sz="1800" b="1"/>
            </a:lvl3pPr>
            <a:lvl4pPr marL="1371513" indent="0">
              <a:buNone/>
              <a:defRPr sz="1600" b="1"/>
            </a:lvl4pPr>
            <a:lvl5pPr marL="1828683" indent="0">
              <a:buNone/>
              <a:defRPr sz="1600" b="1"/>
            </a:lvl5pPr>
            <a:lvl6pPr marL="2285854" indent="0">
              <a:buNone/>
              <a:defRPr sz="1600" b="1"/>
            </a:lvl6pPr>
            <a:lvl7pPr marL="2743024" indent="0">
              <a:buNone/>
              <a:defRPr sz="1600" b="1"/>
            </a:lvl7pPr>
            <a:lvl8pPr marL="3200196" indent="0">
              <a:buNone/>
              <a:defRPr sz="1600" b="1"/>
            </a:lvl8pPr>
            <a:lvl9pPr marL="3657366"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038535" y="2029883"/>
            <a:ext cx="5254308" cy="3687869"/>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E53055FC-9C5E-4D52-90CF-DB61004423CF}" type="datetime1">
              <a:rPr lang="en-US" smtClean="0"/>
              <a:pPr/>
              <a:t>11/17/2021</a:t>
            </a:fld>
            <a:endParaRPr lang="en-US"/>
          </a:p>
        </p:txBody>
      </p:sp>
      <p:sp>
        <p:nvSpPr>
          <p:cNvPr id="8" name="Footer Placeholder 7"/>
          <p:cNvSpPr>
            <a:spLocks noGrp="1"/>
          </p:cNvSpPr>
          <p:nvPr>
            <p:ph type="ftr" sz="quarter" idx="11"/>
          </p:nvPr>
        </p:nvSpPr>
        <p:spPr/>
        <p:txBody>
          <a:bodyPr/>
          <a:lstStyle/>
          <a:p>
            <a:r>
              <a:rPr lang="en-US"/>
              <a:t>Department of Civil Engineering</a:t>
            </a:r>
          </a:p>
        </p:txBody>
      </p:sp>
      <p:sp>
        <p:nvSpPr>
          <p:cNvPr id="9" name="Slide Number Placeholder 8"/>
          <p:cNvSpPr>
            <a:spLocks noGrp="1"/>
          </p:cNvSpPr>
          <p:nvPr>
            <p:ph type="sldNum" sz="quarter" idx="12"/>
          </p:nvPr>
        </p:nvSpPr>
        <p:spPr/>
        <p:txBody>
          <a:bodyPr/>
          <a:lstStyle/>
          <a:p>
            <a:fld id="{11FE1162-7761-4A07-B25B-4AEB0639F1FB}" type="slidenum">
              <a:rPr lang="en-US" smtClean="0"/>
              <a:pPr/>
              <a:t>‹#›</a:t>
            </a:fld>
            <a:endParaRPr lang="en-US"/>
          </a:p>
        </p:txBody>
      </p:sp>
    </p:spTree>
    <p:extLst>
      <p:ext uri="{BB962C8B-B14F-4D97-AF65-F5344CB8AC3E}">
        <p14:creationId xmlns:p14="http://schemas.microsoft.com/office/powerpoint/2010/main" xmlns="" val="204131813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9993E2C3-4FF1-4B4A-8E47-E16A098395BC}" type="datetime1">
              <a:rPr lang="en-US" smtClean="0"/>
              <a:pPr/>
              <a:t>11/17/2021</a:t>
            </a:fld>
            <a:endParaRPr lang="en-US"/>
          </a:p>
        </p:txBody>
      </p:sp>
      <p:sp>
        <p:nvSpPr>
          <p:cNvPr id="4" name="Footer Placeholder 3"/>
          <p:cNvSpPr>
            <a:spLocks noGrp="1"/>
          </p:cNvSpPr>
          <p:nvPr>
            <p:ph type="ftr" sz="quarter" idx="11"/>
          </p:nvPr>
        </p:nvSpPr>
        <p:spPr/>
        <p:txBody>
          <a:bodyPr/>
          <a:lstStyle/>
          <a:p>
            <a:r>
              <a:rPr lang="en-US"/>
              <a:t>Department of Civil Engineering</a:t>
            </a:r>
          </a:p>
        </p:txBody>
      </p:sp>
      <p:sp>
        <p:nvSpPr>
          <p:cNvPr id="5" name="Slide Number Placeholder 4"/>
          <p:cNvSpPr>
            <a:spLocks noGrp="1"/>
          </p:cNvSpPr>
          <p:nvPr>
            <p:ph type="sldNum" sz="quarter" idx="12"/>
          </p:nvPr>
        </p:nvSpPr>
        <p:spPr/>
        <p:txBody>
          <a:bodyPr/>
          <a:lstStyle/>
          <a:p>
            <a:fld id="{11FE1162-7761-4A07-B25B-4AEB0639F1FB}" type="slidenum">
              <a:rPr lang="en-US" smtClean="0"/>
              <a:pPr/>
              <a:t>‹#›</a:t>
            </a:fld>
            <a:endParaRPr lang="en-US"/>
          </a:p>
        </p:txBody>
      </p:sp>
    </p:spTree>
    <p:extLst>
      <p:ext uri="{BB962C8B-B14F-4D97-AF65-F5344CB8AC3E}">
        <p14:creationId xmlns:p14="http://schemas.microsoft.com/office/powerpoint/2010/main" xmlns="" val="108686738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0485BB3-6D23-49A7-99A3-FA6882582342}" type="datetime1">
              <a:rPr lang="en-US" smtClean="0"/>
              <a:pPr/>
              <a:t>11/17/2021</a:t>
            </a:fld>
            <a:endParaRPr lang="en-US"/>
          </a:p>
        </p:txBody>
      </p:sp>
      <p:sp>
        <p:nvSpPr>
          <p:cNvPr id="3" name="Footer Placeholder 2"/>
          <p:cNvSpPr>
            <a:spLocks noGrp="1"/>
          </p:cNvSpPr>
          <p:nvPr>
            <p:ph type="ftr" sz="quarter" idx="11"/>
          </p:nvPr>
        </p:nvSpPr>
        <p:spPr/>
        <p:txBody>
          <a:bodyPr/>
          <a:lstStyle/>
          <a:p>
            <a:r>
              <a:rPr lang="en-US"/>
              <a:t>Department of Civil Engineering</a:t>
            </a:r>
          </a:p>
        </p:txBody>
      </p:sp>
      <p:sp>
        <p:nvSpPr>
          <p:cNvPr id="4" name="Slide Number Placeholder 3"/>
          <p:cNvSpPr>
            <a:spLocks noGrp="1"/>
          </p:cNvSpPr>
          <p:nvPr>
            <p:ph type="sldNum" sz="quarter" idx="12"/>
          </p:nvPr>
        </p:nvSpPr>
        <p:spPr/>
        <p:txBody>
          <a:bodyPr/>
          <a:lstStyle/>
          <a:p>
            <a:fld id="{11FE1162-7761-4A07-B25B-4AEB0639F1FB}" type="slidenum">
              <a:rPr lang="en-US" smtClean="0"/>
              <a:pPr/>
              <a:t>‹#›</a:t>
            </a:fld>
            <a:endParaRPr lang="en-US"/>
          </a:p>
        </p:txBody>
      </p:sp>
    </p:spTree>
    <p:extLst>
      <p:ext uri="{BB962C8B-B14F-4D97-AF65-F5344CB8AC3E}">
        <p14:creationId xmlns:p14="http://schemas.microsoft.com/office/powerpoint/2010/main" xmlns="" val="338098730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94363" y="254847"/>
            <a:ext cx="3910807" cy="108458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4647568" y="254849"/>
            <a:ext cx="6645275" cy="546290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594363" y="1339429"/>
            <a:ext cx="3910807" cy="4378325"/>
          </a:xfrm>
        </p:spPr>
        <p:txBody>
          <a:bodyPr/>
          <a:lstStyle>
            <a:lvl1pPr marL="0" indent="0">
              <a:buNone/>
              <a:defRPr sz="1400"/>
            </a:lvl1pPr>
            <a:lvl2pPr marL="457171" indent="0">
              <a:buNone/>
              <a:defRPr sz="1200"/>
            </a:lvl2pPr>
            <a:lvl3pPr marL="914341" indent="0">
              <a:buNone/>
              <a:defRPr sz="1000"/>
            </a:lvl3pPr>
            <a:lvl4pPr marL="1371513" indent="0">
              <a:buNone/>
              <a:defRPr sz="900"/>
            </a:lvl4pPr>
            <a:lvl5pPr marL="1828683" indent="0">
              <a:buNone/>
              <a:defRPr sz="900"/>
            </a:lvl5pPr>
            <a:lvl6pPr marL="2285854" indent="0">
              <a:buNone/>
              <a:defRPr sz="900"/>
            </a:lvl6pPr>
            <a:lvl7pPr marL="2743024" indent="0">
              <a:buNone/>
              <a:defRPr sz="900"/>
            </a:lvl7pPr>
            <a:lvl8pPr marL="3200196" indent="0">
              <a:buNone/>
              <a:defRPr sz="900"/>
            </a:lvl8pPr>
            <a:lvl9pPr marL="3657366"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8D0D6903-29E3-4B06-9B9B-9E16C9B5664F}" type="datetime1">
              <a:rPr lang="en-US" smtClean="0"/>
              <a:pPr/>
              <a:t>11/17/2021</a:t>
            </a:fld>
            <a:endParaRPr lang="en-US"/>
          </a:p>
        </p:txBody>
      </p:sp>
      <p:sp>
        <p:nvSpPr>
          <p:cNvPr id="6" name="Footer Placeholder 5"/>
          <p:cNvSpPr>
            <a:spLocks noGrp="1"/>
          </p:cNvSpPr>
          <p:nvPr>
            <p:ph type="ftr" sz="quarter" idx="11"/>
          </p:nvPr>
        </p:nvSpPr>
        <p:spPr/>
        <p:txBody>
          <a:bodyPr/>
          <a:lstStyle/>
          <a:p>
            <a:r>
              <a:rPr lang="en-US"/>
              <a:t>Department of Civil Engineering</a:t>
            </a:r>
          </a:p>
        </p:txBody>
      </p:sp>
      <p:sp>
        <p:nvSpPr>
          <p:cNvPr id="7" name="Slide Number Placeholder 6"/>
          <p:cNvSpPr>
            <a:spLocks noGrp="1"/>
          </p:cNvSpPr>
          <p:nvPr>
            <p:ph type="sldNum" sz="quarter" idx="12"/>
          </p:nvPr>
        </p:nvSpPr>
        <p:spPr/>
        <p:txBody>
          <a:bodyPr/>
          <a:lstStyle/>
          <a:p>
            <a:fld id="{11FE1162-7761-4A07-B25B-4AEB0639F1FB}" type="slidenum">
              <a:rPr lang="en-US" smtClean="0"/>
              <a:pPr/>
              <a:t>‹#›</a:t>
            </a:fld>
            <a:endParaRPr lang="en-US"/>
          </a:p>
        </p:txBody>
      </p:sp>
    </p:spTree>
    <p:extLst>
      <p:ext uri="{BB962C8B-B14F-4D97-AF65-F5344CB8AC3E}">
        <p14:creationId xmlns:p14="http://schemas.microsoft.com/office/powerpoint/2010/main" xmlns="" val="266465540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29973" y="4480561"/>
            <a:ext cx="7132320" cy="528955"/>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2329973" y="571923"/>
            <a:ext cx="7132320" cy="3840480"/>
          </a:xfrm>
        </p:spPr>
        <p:txBody>
          <a:bodyPr/>
          <a:lstStyle>
            <a:lvl1pPr marL="0" indent="0">
              <a:buNone/>
              <a:defRPr sz="3200"/>
            </a:lvl1pPr>
            <a:lvl2pPr marL="457171" indent="0">
              <a:buNone/>
              <a:defRPr sz="2800"/>
            </a:lvl2pPr>
            <a:lvl3pPr marL="914341" indent="0">
              <a:buNone/>
              <a:defRPr sz="2400"/>
            </a:lvl3pPr>
            <a:lvl4pPr marL="1371513" indent="0">
              <a:buNone/>
              <a:defRPr sz="2000"/>
            </a:lvl4pPr>
            <a:lvl5pPr marL="1828683" indent="0">
              <a:buNone/>
              <a:defRPr sz="2000"/>
            </a:lvl5pPr>
            <a:lvl6pPr marL="2285854" indent="0">
              <a:buNone/>
              <a:defRPr sz="2000"/>
            </a:lvl6pPr>
            <a:lvl7pPr marL="2743024" indent="0">
              <a:buNone/>
              <a:defRPr sz="2000"/>
            </a:lvl7pPr>
            <a:lvl8pPr marL="3200196" indent="0">
              <a:buNone/>
              <a:defRPr sz="2000"/>
            </a:lvl8pPr>
            <a:lvl9pPr marL="3657366" indent="0">
              <a:buNone/>
              <a:defRPr sz="2000"/>
            </a:lvl9pPr>
          </a:lstStyle>
          <a:p>
            <a:endParaRPr lang="en-US"/>
          </a:p>
        </p:txBody>
      </p:sp>
      <p:sp>
        <p:nvSpPr>
          <p:cNvPr id="4" name="Text Placeholder 3"/>
          <p:cNvSpPr>
            <a:spLocks noGrp="1"/>
          </p:cNvSpPr>
          <p:nvPr>
            <p:ph type="body" sz="half" idx="2"/>
          </p:nvPr>
        </p:nvSpPr>
        <p:spPr>
          <a:xfrm>
            <a:off x="2329973" y="5009517"/>
            <a:ext cx="7132320" cy="751205"/>
          </a:xfrm>
        </p:spPr>
        <p:txBody>
          <a:bodyPr/>
          <a:lstStyle>
            <a:lvl1pPr marL="0" indent="0">
              <a:buNone/>
              <a:defRPr sz="1400"/>
            </a:lvl1pPr>
            <a:lvl2pPr marL="457171" indent="0">
              <a:buNone/>
              <a:defRPr sz="1200"/>
            </a:lvl2pPr>
            <a:lvl3pPr marL="914341" indent="0">
              <a:buNone/>
              <a:defRPr sz="1000"/>
            </a:lvl3pPr>
            <a:lvl4pPr marL="1371513" indent="0">
              <a:buNone/>
              <a:defRPr sz="900"/>
            </a:lvl4pPr>
            <a:lvl5pPr marL="1828683" indent="0">
              <a:buNone/>
              <a:defRPr sz="900"/>
            </a:lvl5pPr>
            <a:lvl6pPr marL="2285854" indent="0">
              <a:buNone/>
              <a:defRPr sz="900"/>
            </a:lvl6pPr>
            <a:lvl7pPr marL="2743024" indent="0">
              <a:buNone/>
              <a:defRPr sz="900"/>
            </a:lvl7pPr>
            <a:lvl8pPr marL="3200196" indent="0">
              <a:buNone/>
              <a:defRPr sz="900"/>
            </a:lvl8pPr>
            <a:lvl9pPr marL="3657366"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D56C8534-0107-4B53-81D9-E68B849C42CD}" type="datetime1">
              <a:rPr lang="en-US" smtClean="0"/>
              <a:pPr/>
              <a:t>11/17/2021</a:t>
            </a:fld>
            <a:endParaRPr lang="en-US"/>
          </a:p>
        </p:txBody>
      </p:sp>
      <p:sp>
        <p:nvSpPr>
          <p:cNvPr id="6" name="Footer Placeholder 5"/>
          <p:cNvSpPr>
            <a:spLocks noGrp="1"/>
          </p:cNvSpPr>
          <p:nvPr>
            <p:ph type="ftr" sz="quarter" idx="11"/>
          </p:nvPr>
        </p:nvSpPr>
        <p:spPr/>
        <p:txBody>
          <a:bodyPr/>
          <a:lstStyle/>
          <a:p>
            <a:r>
              <a:rPr lang="en-US"/>
              <a:t>Department of Civil Engineering</a:t>
            </a:r>
          </a:p>
        </p:txBody>
      </p:sp>
      <p:sp>
        <p:nvSpPr>
          <p:cNvPr id="7" name="Slide Number Placeholder 6"/>
          <p:cNvSpPr>
            <a:spLocks noGrp="1"/>
          </p:cNvSpPr>
          <p:nvPr>
            <p:ph type="sldNum" sz="quarter" idx="12"/>
          </p:nvPr>
        </p:nvSpPr>
        <p:spPr/>
        <p:txBody>
          <a:bodyPr/>
          <a:lstStyle/>
          <a:p>
            <a:fld id="{11FE1162-7761-4A07-B25B-4AEB0639F1FB}" type="slidenum">
              <a:rPr lang="en-US" smtClean="0"/>
              <a:pPr/>
              <a:t>‹#›</a:t>
            </a:fld>
            <a:endParaRPr lang="en-US"/>
          </a:p>
        </p:txBody>
      </p:sp>
    </p:spTree>
    <p:extLst>
      <p:ext uri="{BB962C8B-B14F-4D97-AF65-F5344CB8AC3E}">
        <p14:creationId xmlns:p14="http://schemas.microsoft.com/office/powerpoint/2010/main" xmlns="" val="30377442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alphaModFix amt="5000"/>
            <a:lum/>
          </a:blip>
          <a:srcRect/>
          <a:stretch>
            <a:fillRect l="20000" t="30000" r="20000" b="30000"/>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94360" y="256329"/>
            <a:ext cx="10698480" cy="1066800"/>
          </a:xfrm>
          <a:prstGeom prst="rect">
            <a:avLst/>
          </a:prstGeom>
        </p:spPr>
        <p:txBody>
          <a:bodyPr vert="horz" lIns="91434" tIns="45717" rIns="91434" bIns="45717" rtlCol="0" anchor="ctr">
            <a:normAutofit/>
          </a:bodyPr>
          <a:lstStyle/>
          <a:p>
            <a:r>
              <a:rPr lang="en-US"/>
              <a:t>Click to edit Master title style</a:t>
            </a:r>
          </a:p>
        </p:txBody>
      </p:sp>
      <p:sp>
        <p:nvSpPr>
          <p:cNvPr id="3" name="Text Placeholder 2"/>
          <p:cNvSpPr>
            <a:spLocks noGrp="1"/>
          </p:cNvSpPr>
          <p:nvPr>
            <p:ph type="body" idx="1"/>
          </p:nvPr>
        </p:nvSpPr>
        <p:spPr>
          <a:xfrm>
            <a:off x="594360" y="1493521"/>
            <a:ext cx="10698480" cy="4224232"/>
          </a:xfrm>
          <a:prstGeom prst="rect">
            <a:avLst/>
          </a:prstGeom>
        </p:spPr>
        <p:txBody>
          <a:bodyPr vert="horz" lIns="91434" tIns="45717" rIns="91434" bIns="45717"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594360" y="5932596"/>
            <a:ext cx="2773680" cy="340783"/>
          </a:xfrm>
          <a:prstGeom prst="rect">
            <a:avLst/>
          </a:prstGeom>
        </p:spPr>
        <p:txBody>
          <a:bodyPr vert="horz" lIns="91434" tIns="45717" rIns="91434" bIns="45717" rtlCol="0" anchor="ctr"/>
          <a:lstStyle>
            <a:lvl1pPr algn="l">
              <a:defRPr sz="1200">
                <a:solidFill>
                  <a:schemeClr val="tx1">
                    <a:tint val="75000"/>
                  </a:schemeClr>
                </a:solidFill>
              </a:defRPr>
            </a:lvl1pPr>
          </a:lstStyle>
          <a:p>
            <a:fld id="{93B14203-6B9D-46B2-A6E0-90B615BD06C5}" type="datetime1">
              <a:rPr lang="en-US" smtClean="0"/>
              <a:pPr/>
              <a:t>11/17/2021</a:t>
            </a:fld>
            <a:endParaRPr lang="en-US"/>
          </a:p>
        </p:txBody>
      </p:sp>
      <p:sp>
        <p:nvSpPr>
          <p:cNvPr id="5" name="Footer Placeholder 4"/>
          <p:cNvSpPr>
            <a:spLocks noGrp="1"/>
          </p:cNvSpPr>
          <p:nvPr>
            <p:ph type="ftr" sz="quarter" idx="3"/>
          </p:nvPr>
        </p:nvSpPr>
        <p:spPr>
          <a:xfrm>
            <a:off x="4061460" y="5932596"/>
            <a:ext cx="3764280" cy="340783"/>
          </a:xfrm>
          <a:prstGeom prst="rect">
            <a:avLst/>
          </a:prstGeom>
        </p:spPr>
        <p:txBody>
          <a:bodyPr vert="horz" lIns="91434" tIns="45717" rIns="91434" bIns="45717" rtlCol="0" anchor="ctr"/>
          <a:lstStyle>
            <a:lvl1pPr algn="ctr">
              <a:defRPr sz="1200">
                <a:solidFill>
                  <a:schemeClr val="tx1">
                    <a:tint val="75000"/>
                  </a:schemeClr>
                </a:solidFill>
              </a:defRPr>
            </a:lvl1pPr>
          </a:lstStyle>
          <a:p>
            <a:r>
              <a:rPr lang="en-US"/>
              <a:t>Department of Civil Engineering</a:t>
            </a:r>
          </a:p>
        </p:txBody>
      </p:sp>
      <p:sp>
        <p:nvSpPr>
          <p:cNvPr id="6" name="Slide Number Placeholder 5"/>
          <p:cNvSpPr>
            <a:spLocks noGrp="1"/>
          </p:cNvSpPr>
          <p:nvPr>
            <p:ph type="sldNum" sz="quarter" idx="4"/>
          </p:nvPr>
        </p:nvSpPr>
        <p:spPr>
          <a:xfrm>
            <a:off x="8519160" y="5932596"/>
            <a:ext cx="2773680" cy="340783"/>
          </a:xfrm>
          <a:prstGeom prst="rect">
            <a:avLst/>
          </a:prstGeom>
        </p:spPr>
        <p:txBody>
          <a:bodyPr vert="horz" lIns="91434" tIns="45717" rIns="91434" bIns="45717" rtlCol="0" anchor="ctr"/>
          <a:lstStyle>
            <a:lvl1pPr algn="r">
              <a:defRPr sz="1200">
                <a:solidFill>
                  <a:schemeClr val="tx1">
                    <a:tint val="75000"/>
                  </a:schemeClr>
                </a:solidFill>
              </a:defRPr>
            </a:lvl1pPr>
          </a:lstStyle>
          <a:p>
            <a:fld id="{11FE1162-7761-4A07-B25B-4AEB0639F1FB}" type="slidenum">
              <a:rPr lang="en-US" smtClean="0"/>
              <a:pPr/>
              <a:t>‹#›</a:t>
            </a:fld>
            <a:endParaRPr lang="en-US"/>
          </a:p>
        </p:txBody>
      </p:sp>
    </p:spTree>
    <p:extLst>
      <p:ext uri="{BB962C8B-B14F-4D97-AF65-F5344CB8AC3E}">
        <p14:creationId xmlns:p14="http://schemas.microsoft.com/office/powerpoint/2010/main" xmlns="" val="129996177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defTabSz="914341" rtl="0" eaLnBrk="1" latinLnBrk="0" hangingPunct="1">
        <a:spcBef>
          <a:spcPct val="0"/>
        </a:spcBef>
        <a:buNone/>
        <a:defRPr sz="4400" kern="1200">
          <a:solidFill>
            <a:schemeClr val="tx1"/>
          </a:solidFill>
          <a:latin typeface="+mj-lt"/>
          <a:ea typeface="+mj-ea"/>
          <a:cs typeface="+mj-cs"/>
        </a:defRPr>
      </a:lvl1pPr>
    </p:titleStyle>
    <p:bodyStyle>
      <a:lvl1pPr marL="342878" indent="-342878" algn="l" defTabSz="914341"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03" indent="-285732" algn="l" defTabSz="914341"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2927" indent="-228586" algn="l" defTabSz="914341"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097" indent="-228586" algn="l" defTabSz="914341"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268" indent="-228586" algn="l" defTabSz="914341"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439" indent="-228586" algn="l" defTabSz="914341"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10" indent="-228586" algn="l" defTabSz="914341"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780" indent="-228586" algn="l" defTabSz="914341"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5951" indent="-228586" algn="l" defTabSz="914341"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41" rtl="0" eaLnBrk="1" latinLnBrk="0" hangingPunct="1">
        <a:defRPr sz="1800" kern="1200">
          <a:solidFill>
            <a:schemeClr val="tx1"/>
          </a:solidFill>
          <a:latin typeface="+mn-lt"/>
          <a:ea typeface="+mn-ea"/>
          <a:cs typeface="+mn-cs"/>
        </a:defRPr>
      </a:lvl1pPr>
      <a:lvl2pPr marL="457171" algn="l" defTabSz="914341" rtl="0" eaLnBrk="1" latinLnBrk="0" hangingPunct="1">
        <a:defRPr sz="1800" kern="1200">
          <a:solidFill>
            <a:schemeClr val="tx1"/>
          </a:solidFill>
          <a:latin typeface="+mn-lt"/>
          <a:ea typeface="+mn-ea"/>
          <a:cs typeface="+mn-cs"/>
        </a:defRPr>
      </a:lvl2pPr>
      <a:lvl3pPr marL="914341" algn="l" defTabSz="914341" rtl="0" eaLnBrk="1" latinLnBrk="0" hangingPunct="1">
        <a:defRPr sz="1800" kern="1200">
          <a:solidFill>
            <a:schemeClr val="tx1"/>
          </a:solidFill>
          <a:latin typeface="+mn-lt"/>
          <a:ea typeface="+mn-ea"/>
          <a:cs typeface="+mn-cs"/>
        </a:defRPr>
      </a:lvl3pPr>
      <a:lvl4pPr marL="1371513" algn="l" defTabSz="914341" rtl="0" eaLnBrk="1" latinLnBrk="0" hangingPunct="1">
        <a:defRPr sz="1800" kern="1200">
          <a:solidFill>
            <a:schemeClr val="tx1"/>
          </a:solidFill>
          <a:latin typeface="+mn-lt"/>
          <a:ea typeface="+mn-ea"/>
          <a:cs typeface="+mn-cs"/>
        </a:defRPr>
      </a:lvl4pPr>
      <a:lvl5pPr marL="1828683" algn="l" defTabSz="914341" rtl="0" eaLnBrk="1" latinLnBrk="0" hangingPunct="1">
        <a:defRPr sz="1800" kern="1200">
          <a:solidFill>
            <a:schemeClr val="tx1"/>
          </a:solidFill>
          <a:latin typeface="+mn-lt"/>
          <a:ea typeface="+mn-ea"/>
          <a:cs typeface="+mn-cs"/>
        </a:defRPr>
      </a:lvl5pPr>
      <a:lvl6pPr marL="2285854" algn="l" defTabSz="914341" rtl="0" eaLnBrk="1" latinLnBrk="0" hangingPunct="1">
        <a:defRPr sz="1800" kern="1200">
          <a:solidFill>
            <a:schemeClr val="tx1"/>
          </a:solidFill>
          <a:latin typeface="+mn-lt"/>
          <a:ea typeface="+mn-ea"/>
          <a:cs typeface="+mn-cs"/>
        </a:defRPr>
      </a:lvl6pPr>
      <a:lvl7pPr marL="2743024" algn="l" defTabSz="914341" rtl="0" eaLnBrk="1" latinLnBrk="0" hangingPunct="1">
        <a:defRPr sz="1800" kern="1200">
          <a:solidFill>
            <a:schemeClr val="tx1"/>
          </a:solidFill>
          <a:latin typeface="+mn-lt"/>
          <a:ea typeface="+mn-ea"/>
          <a:cs typeface="+mn-cs"/>
        </a:defRPr>
      </a:lvl7pPr>
      <a:lvl8pPr marL="3200196" algn="l" defTabSz="914341" rtl="0" eaLnBrk="1" latinLnBrk="0" hangingPunct="1">
        <a:defRPr sz="1800" kern="1200">
          <a:solidFill>
            <a:schemeClr val="tx1"/>
          </a:solidFill>
          <a:latin typeface="+mn-lt"/>
          <a:ea typeface="+mn-ea"/>
          <a:cs typeface="+mn-cs"/>
        </a:defRPr>
      </a:lvl8pPr>
      <a:lvl9pPr marL="3657366" algn="l" defTabSz="914341"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image" Target="../media/image5.png"/></Relationships>
</file>

<file path=ppt/slides/_rels/slide1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8.jpeg"/><Relationship Id="rId1" Type="http://schemas.openxmlformats.org/officeDocument/2006/relationships/slideLayout" Target="../slideLayouts/slideLayout2.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jpeg"/></Relationships>
</file>

<file path=ppt/slides/_rels/slide1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image" Target="../media/image5.png"/></Relationships>
</file>

<file path=ppt/slides/_rels/slide1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image" Target="../media/image5.png"/></Relationships>
</file>

<file path=ppt/slides/_rels/slide1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9.jpeg"/><Relationship Id="rId1" Type="http://schemas.openxmlformats.org/officeDocument/2006/relationships/slideLayout" Target="../slideLayouts/slideLayout2.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jpeg"/></Relationships>
</file>

<file path=ppt/slides/_rels/slide1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10.jpeg"/><Relationship Id="rId1" Type="http://schemas.openxmlformats.org/officeDocument/2006/relationships/slideLayout" Target="../slideLayouts/slideLayout2.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jpeg"/></Relationships>
</file>

<file path=ppt/slides/_rels/slide16.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image" Target="../media/image5.png"/></Relationships>
</file>

<file path=ppt/slides/_rels/slide17.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image" Target="../media/image5.png"/></Relationships>
</file>

<file path=ppt/slides/_rels/slide18.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11.jpeg"/><Relationship Id="rId1" Type="http://schemas.openxmlformats.org/officeDocument/2006/relationships/slideLayout" Target="../slideLayouts/slideLayout2.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jpeg"/></Relationships>
</file>

<file path=ppt/slides/_rels/slide19.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12.jpeg"/><Relationship Id="rId1" Type="http://schemas.openxmlformats.org/officeDocument/2006/relationships/slideLayout" Target="../slideLayouts/slideLayout2.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jpeg"/></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image" Target="../media/image5.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image" Target="../media/image5.png"/></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hyperlink" Target="https://byjus.com/biology/our-environment/" TargetMode="External"/><Relationship Id="rId1" Type="http://schemas.openxmlformats.org/officeDocument/2006/relationships/slideLayout" Target="../slideLayouts/slideLayout2.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jpeg"/></Relationships>
</file>

<file path=ppt/slides/_rels/slide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image" Target="../media/image5.png"/></Relationships>
</file>

<file path=ppt/slides/_rels/slide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7.jpeg"/><Relationship Id="rId1" Type="http://schemas.openxmlformats.org/officeDocument/2006/relationships/slideLayout" Target="../slideLayouts/slideLayout2.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jpeg"/></Relationships>
</file>

<file path=ppt/slides/_rels/slide7.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image" Target="../media/image5.png"/></Relationships>
</file>

<file path=ppt/slides/_rels/slide8.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image" Target="../media/image5.png"/></Relationships>
</file>

<file path=ppt/slides/_rels/slide9.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srcRect/>
          <a:stretch>
            <a:fillRect/>
          </a:stretch>
        </p:blipFill>
        <p:spPr bwMode="auto">
          <a:xfrm>
            <a:off x="0" y="0"/>
            <a:ext cx="11887200" cy="6400800"/>
          </a:xfrm>
          <a:prstGeom prst="rect">
            <a:avLst/>
          </a:prstGeom>
          <a:noFill/>
          <a:ln w="9525">
            <a:noFill/>
            <a:miter lim="800000"/>
            <a:headEnd/>
            <a:tailEnd/>
          </a:ln>
          <a:effectLst/>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IN" sz="3200" dirty="0" smtClean="0"/>
              <a:t>TYPES OF ECOSYSTEM</a:t>
            </a:r>
            <a:endParaRPr lang="en-US" sz="3200" dirty="0"/>
          </a:p>
        </p:txBody>
      </p:sp>
      <p:sp>
        <p:nvSpPr>
          <p:cNvPr id="3" name="Content Placeholder 2"/>
          <p:cNvSpPr>
            <a:spLocks noGrp="1"/>
          </p:cNvSpPr>
          <p:nvPr>
            <p:ph idx="1"/>
          </p:nvPr>
        </p:nvSpPr>
        <p:spPr/>
        <p:txBody>
          <a:bodyPr/>
          <a:lstStyle/>
          <a:p>
            <a:r>
              <a:rPr lang="en-IN" dirty="0" smtClean="0"/>
              <a:t>DESERT </a:t>
            </a:r>
          </a:p>
          <a:p>
            <a:r>
              <a:rPr lang="en-IN" dirty="0" smtClean="0"/>
              <a:t>FOREST</a:t>
            </a:r>
          </a:p>
          <a:p>
            <a:r>
              <a:rPr lang="en-IN" dirty="0" smtClean="0"/>
              <a:t>OCEAN</a:t>
            </a:r>
          </a:p>
          <a:p>
            <a:r>
              <a:rPr lang="en-IN" dirty="0" smtClean="0"/>
              <a:t>WETLAND</a:t>
            </a:r>
          </a:p>
          <a:p>
            <a:r>
              <a:rPr lang="en-IN" dirty="0" smtClean="0"/>
              <a:t>REVERINE</a:t>
            </a:r>
          </a:p>
          <a:p>
            <a:r>
              <a:rPr lang="en-IN" dirty="0" smtClean="0"/>
              <a:t>LAKE/FRESH WATER</a:t>
            </a:r>
            <a:endParaRPr lang="en-US" dirty="0"/>
          </a:p>
        </p:txBody>
      </p:sp>
      <p:pic>
        <p:nvPicPr>
          <p:cNvPr id="4" name="Picture 3" descr="BANNER7672-ATME Logo Banner 1600 x 380.jpg"/>
          <p:cNvPicPr>
            <a:picLocks noChangeAspect="1"/>
          </p:cNvPicPr>
          <p:nvPr/>
        </p:nvPicPr>
        <p:blipFill>
          <a:blip r:embed="rId2" cstate="print"/>
          <a:stretch>
            <a:fillRect/>
          </a:stretch>
        </p:blipFill>
        <p:spPr>
          <a:xfrm>
            <a:off x="0" y="0"/>
            <a:ext cx="2943204" cy="917417"/>
          </a:xfrm>
          <a:prstGeom prst="rect">
            <a:avLst/>
          </a:prstGeom>
        </p:spPr>
      </p:pic>
      <p:pic>
        <p:nvPicPr>
          <p:cNvPr id="5" name="Picture 4"/>
          <p:cNvPicPr/>
          <p:nvPr/>
        </p:nvPicPr>
        <p:blipFill>
          <a:blip r:embed="rId3" cstate="print"/>
          <a:srcRect/>
          <a:stretch>
            <a:fillRect/>
          </a:stretch>
        </p:blipFill>
        <p:spPr bwMode="auto">
          <a:xfrm>
            <a:off x="9158310" y="0"/>
            <a:ext cx="914400" cy="872101"/>
          </a:xfrm>
          <a:prstGeom prst="rect">
            <a:avLst/>
          </a:prstGeom>
          <a:noFill/>
          <a:ln w="9525">
            <a:noFill/>
            <a:miter lim="800000"/>
            <a:headEnd/>
            <a:tailEnd/>
          </a:ln>
        </p:spPr>
      </p:pic>
      <p:pic>
        <p:nvPicPr>
          <p:cNvPr id="6" name="Google Shape;55;p13"/>
          <p:cNvPicPr/>
          <p:nvPr/>
        </p:nvPicPr>
        <p:blipFill>
          <a:blip r:embed="rId4">
            <a:alphaModFix/>
          </a:blip>
          <a:stretch>
            <a:fillRect/>
          </a:stretch>
        </p:blipFill>
        <p:spPr>
          <a:xfrm>
            <a:off x="10087004" y="128566"/>
            <a:ext cx="671512" cy="700069"/>
          </a:xfrm>
          <a:prstGeom prst="rect">
            <a:avLst/>
          </a:prstGeom>
          <a:noFill/>
          <a:ln>
            <a:noFill/>
          </a:ln>
        </p:spPr>
      </p:pic>
      <p:pic>
        <p:nvPicPr>
          <p:cNvPr id="7" name="Picture 6"/>
          <p:cNvPicPr/>
          <p:nvPr/>
        </p:nvPicPr>
        <p:blipFill>
          <a:blip r:embed="rId5">
            <a:extLst>
              <a:ext uri="{28A0092B-C50C-407E-A947-70E740481C1C}">
                <a14:useLocalDpi xmlns:a14="http://schemas.microsoft.com/office/drawing/2010/main" xmlns="" val="0"/>
              </a:ext>
            </a:extLst>
          </a:blip>
          <a:srcRect/>
          <a:stretch>
            <a:fillRect/>
          </a:stretch>
        </p:blipFill>
        <p:spPr bwMode="auto">
          <a:xfrm>
            <a:off x="10801384" y="128566"/>
            <a:ext cx="1085816" cy="785818"/>
          </a:xfrm>
          <a:prstGeom prst="rect">
            <a:avLst/>
          </a:prstGeom>
          <a:noFill/>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94360" y="657149"/>
            <a:ext cx="10698480" cy="765251"/>
          </a:xfrm>
        </p:spPr>
        <p:txBody>
          <a:bodyPr>
            <a:normAutofit/>
          </a:bodyPr>
          <a:lstStyle/>
          <a:p>
            <a:r>
              <a:rPr lang="en-IN" sz="3200" dirty="0" smtClean="0"/>
              <a:t>DESERT ECOSYSTEM</a:t>
            </a:r>
            <a:endParaRPr lang="en-US" sz="3200" dirty="0"/>
          </a:p>
        </p:txBody>
      </p:sp>
      <p:sp>
        <p:nvSpPr>
          <p:cNvPr id="3" name="Content Placeholder 2"/>
          <p:cNvSpPr>
            <a:spLocks noGrp="1"/>
          </p:cNvSpPr>
          <p:nvPr>
            <p:ph idx="1"/>
          </p:nvPr>
        </p:nvSpPr>
        <p:spPr>
          <a:xfrm>
            <a:off x="0" y="1493520"/>
            <a:ext cx="6537960" cy="4907280"/>
          </a:xfrm>
        </p:spPr>
        <p:txBody>
          <a:bodyPr>
            <a:normAutofit/>
          </a:bodyPr>
          <a:lstStyle/>
          <a:p>
            <a:r>
              <a:rPr lang="en-US" dirty="0"/>
              <a:t>Desert ecosystems get very little precipitation. To be classified as a desert, an area must receive no more than 10 centimeters of rain per year. Desert temperatures are usually very high during the day. Desert plants and animals have adapted to their dry habitats.</a:t>
            </a:r>
          </a:p>
          <a:p>
            <a:endParaRPr lang="en-US" dirty="0"/>
          </a:p>
        </p:txBody>
      </p:sp>
      <p:pic>
        <p:nvPicPr>
          <p:cNvPr id="2050" name="Picture 2" descr="E:\1_DZUnmN5hSzHhDw_y87oP2A.jpeg"/>
          <p:cNvPicPr>
            <a:picLocks noChangeAspect="1" noChangeArrowheads="1"/>
          </p:cNvPicPr>
          <p:nvPr/>
        </p:nvPicPr>
        <p:blipFill>
          <a:blip r:embed="rId2"/>
          <a:srcRect/>
          <a:stretch>
            <a:fillRect/>
          </a:stretch>
        </p:blipFill>
        <p:spPr bwMode="auto">
          <a:xfrm>
            <a:off x="6339840" y="2133601"/>
            <a:ext cx="5547360" cy="2893625"/>
          </a:xfrm>
          <a:prstGeom prst="rect">
            <a:avLst/>
          </a:prstGeom>
          <a:noFill/>
        </p:spPr>
      </p:pic>
      <p:pic>
        <p:nvPicPr>
          <p:cNvPr id="5" name="Picture 4" descr="BANNER7672-ATME Logo Banner 1600 x 380.jpg"/>
          <p:cNvPicPr>
            <a:picLocks noChangeAspect="1"/>
          </p:cNvPicPr>
          <p:nvPr/>
        </p:nvPicPr>
        <p:blipFill>
          <a:blip r:embed="rId3" cstate="print"/>
          <a:stretch>
            <a:fillRect/>
          </a:stretch>
        </p:blipFill>
        <p:spPr>
          <a:xfrm>
            <a:off x="0" y="0"/>
            <a:ext cx="2943204" cy="917417"/>
          </a:xfrm>
          <a:prstGeom prst="rect">
            <a:avLst/>
          </a:prstGeom>
        </p:spPr>
      </p:pic>
      <p:pic>
        <p:nvPicPr>
          <p:cNvPr id="6" name="Picture 5"/>
          <p:cNvPicPr/>
          <p:nvPr/>
        </p:nvPicPr>
        <p:blipFill>
          <a:blip r:embed="rId4" cstate="print"/>
          <a:srcRect/>
          <a:stretch>
            <a:fillRect/>
          </a:stretch>
        </p:blipFill>
        <p:spPr bwMode="auto">
          <a:xfrm>
            <a:off x="9158310" y="0"/>
            <a:ext cx="914400" cy="872101"/>
          </a:xfrm>
          <a:prstGeom prst="rect">
            <a:avLst/>
          </a:prstGeom>
          <a:noFill/>
          <a:ln w="9525">
            <a:noFill/>
            <a:miter lim="800000"/>
            <a:headEnd/>
            <a:tailEnd/>
          </a:ln>
        </p:spPr>
      </p:pic>
      <p:pic>
        <p:nvPicPr>
          <p:cNvPr id="7" name="Google Shape;55;p13"/>
          <p:cNvPicPr/>
          <p:nvPr/>
        </p:nvPicPr>
        <p:blipFill>
          <a:blip r:embed="rId5">
            <a:alphaModFix/>
          </a:blip>
          <a:stretch>
            <a:fillRect/>
          </a:stretch>
        </p:blipFill>
        <p:spPr>
          <a:xfrm>
            <a:off x="10087004" y="128566"/>
            <a:ext cx="671512" cy="700069"/>
          </a:xfrm>
          <a:prstGeom prst="rect">
            <a:avLst/>
          </a:prstGeom>
          <a:noFill/>
          <a:ln>
            <a:noFill/>
          </a:ln>
        </p:spPr>
      </p:pic>
      <p:pic>
        <p:nvPicPr>
          <p:cNvPr id="8" name="Picture 7"/>
          <p:cNvPicPr/>
          <p:nvPr/>
        </p:nvPicPr>
        <p:blipFill>
          <a:blip r:embed="rId6">
            <a:extLst>
              <a:ext uri="{28A0092B-C50C-407E-A947-70E740481C1C}">
                <a14:useLocalDpi xmlns:a14="http://schemas.microsoft.com/office/drawing/2010/main" xmlns="" val="0"/>
              </a:ext>
            </a:extLst>
          </a:blip>
          <a:srcRect/>
          <a:stretch>
            <a:fillRect/>
          </a:stretch>
        </p:blipFill>
        <p:spPr bwMode="auto">
          <a:xfrm>
            <a:off x="10801384" y="128566"/>
            <a:ext cx="1085816" cy="785818"/>
          </a:xfrm>
          <a:prstGeom prst="rect">
            <a:avLst/>
          </a:prstGeom>
          <a:noFill/>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717280" y="657149"/>
            <a:ext cx="2575560" cy="1066800"/>
          </a:xfrm>
        </p:spPr>
        <p:txBody>
          <a:bodyPr/>
          <a:lstStyle/>
          <a:p>
            <a:r>
              <a:rPr lang="en-IN" dirty="0" smtClean="0"/>
              <a:t>con……</a:t>
            </a:r>
            <a:endParaRPr lang="en-US" dirty="0"/>
          </a:p>
        </p:txBody>
      </p:sp>
      <p:sp>
        <p:nvSpPr>
          <p:cNvPr id="3" name="Content Placeholder 2"/>
          <p:cNvSpPr>
            <a:spLocks noGrp="1"/>
          </p:cNvSpPr>
          <p:nvPr>
            <p:ph idx="1"/>
          </p:nvPr>
        </p:nvSpPr>
        <p:spPr/>
        <p:txBody>
          <a:bodyPr/>
          <a:lstStyle/>
          <a:p>
            <a:r>
              <a:rPr lang="en-US" dirty="0" smtClean="0"/>
              <a:t>Desert geography varies by region with sand dunes being common in some and flat surfaces with strange-shaped rock outcroppings common in others. Look at various desert ecosystem images to see that variety in appearance of deserts.</a:t>
            </a:r>
          </a:p>
          <a:p>
            <a:pPr>
              <a:buNone/>
            </a:pPr>
            <a:endParaRPr lang="en-US" dirty="0"/>
          </a:p>
        </p:txBody>
      </p:sp>
      <p:pic>
        <p:nvPicPr>
          <p:cNvPr id="4" name="Picture 3" descr="BANNER7672-ATME Logo Banner 1600 x 380.jpg"/>
          <p:cNvPicPr>
            <a:picLocks noChangeAspect="1"/>
          </p:cNvPicPr>
          <p:nvPr/>
        </p:nvPicPr>
        <p:blipFill>
          <a:blip r:embed="rId2" cstate="print"/>
          <a:stretch>
            <a:fillRect/>
          </a:stretch>
        </p:blipFill>
        <p:spPr>
          <a:xfrm>
            <a:off x="0" y="0"/>
            <a:ext cx="2943204" cy="917417"/>
          </a:xfrm>
          <a:prstGeom prst="rect">
            <a:avLst/>
          </a:prstGeom>
        </p:spPr>
      </p:pic>
      <p:pic>
        <p:nvPicPr>
          <p:cNvPr id="5" name="Picture 4"/>
          <p:cNvPicPr/>
          <p:nvPr/>
        </p:nvPicPr>
        <p:blipFill>
          <a:blip r:embed="rId3" cstate="print"/>
          <a:srcRect/>
          <a:stretch>
            <a:fillRect/>
          </a:stretch>
        </p:blipFill>
        <p:spPr bwMode="auto">
          <a:xfrm>
            <a:off x="9158310" y="0"/>
            <a:ext cx="914400" cy="872101"/>
          </a:xfrm>
          <a:prstGeom prst="rect">
            <a:avLst/>
          </a:prstGeom>
          <a:noFill/>
          <a:ln w="9525">
            <a:noFill/>
            <a:miter lim="800000"/>
            <a:headEnd/>
            <a:tailEnd/>
          </a:ln>
        </p:spPr>
      </p:pic>
      <p:pic>
        <p:nvPicPr>
          <p:cNvPr id="6" name="Google Shape;55;p13"/>
          <p:cNvPicPr/>
          <p:nvPr/>
        </p:nvPicPr>
        <p:blipFill>
          <a:blip r:embed="rId4">
            <a:alphaModFix/>
          </a:blip>
          <a:stretch>
            <a:fillRect/>
          </a:stretch>
        </p:blipFill>
        <p:spPr>
          <a:xfrm>
            <a:off x="10087004" y="128566"/>
            <a:ext cx="671512" cy="700069"/>
          </a:xfrm>
          <a:prstGeom prst="rect">
            <a:avLst/>
          </a:prstGeom>
          <a:noFill/>
          <a:ln>
            <a:noFill/>
          </a:ln>
        </p:spPr>
      </p:pic>
      <p:pic>
        <p:nvPicPr>
          <p:cNvPr id="7" name="Picture 6"/>
          <p:cNvPicPr/>
          <p:nvPr/>
        </p:nvPicPr>
        <p:blipFill>
          <a:blip r:embed="rId5">
            <a:extLst>
              <a:ext uri="{28A0092B-C50C-407E-A947-70E740481C1C}">
                <a14:useLocalDpi xmlns:a14="http://schemas.microsoft.com/office/drawing/2010/main" xmlns="" val="0"/>
              </a:ext>
            </a:extLst>
          </a:blip>
          <a:srcRect/>
          <a:stretch>
            <a:fillRect/>
          </a:stretch>
        </p:blipFill>
        <p:spPr bwMode="auto">
          <a:xfrm>
            <a:off x="10801384" y="128566"/>
            <a:ext cx="1085816" cy="785818"/>
          </a:xfrm>
          <a:prstGeom prst="rect">
            <a:avLst/>
          </a:prstGeom>
          <a:noFill/>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IN" sz="3200" dirty="0" smtClean="0"/>
              <a:t>FOREST ECOSYSTEM</a:t>
            </a:r>
            <a:endParaRPr lang="en-US" sz="3200" dirty="0"/>
          </a:p>
        </p:txBody>
      </p:sp>
      <p:sp>
        <p:nvSpPr>
          <p:cNvPr id="3" name="Content Placeholder 2"/>
          <p:cNvSpPr>
            <a:spLocks noGrp="1"/>
          </p:cNvSpPr>
          <p:nvPr>
            <p:ph idx="1"/>
          </p:nvPr>
        </p:nvSpPr>
        <p:spPr/>
        <p:txBody>
          <a:bodyPr>
            <a:normAutofit/>
          </a:bodyPr>
          <a:lstStyle/>
          <a:p>
            <a:r>
              <a:rPr lang="en-US" dirty="0"/>
              <a:t>Forest ecosystems are classified according to their climate type as tropical, temperate or boreal. In the tropics, rainforest ecosystems contain more diverse flora and fauna than ecosystems in any other region on earth. In these warm, moisture-laden environments, trees grow tall and foliage is lush and dense, with species inhabiting the forest floor all the way up to the canopy. </a:t>
            </a:r>
          </a:p>
        </p:txBody>
      </p:sp>
      <p:pic>
        <p:nvPicPr>
          <p:cNvPr id="4" name="Picture 3" descr="BANNER7672-ATME Logo Banner 1600 x 380.jpg"/>
          <p:cNvPicPr>
            <a:picLocks noChangeAspect="1"/>
          </p:cNvPicPr>
          <p:nvPr/>
        </p:nvPicPr>
        <p:blipFill>
          <a:blip r:embed="rId2" cstate="print"/>
          <a:stretch>
            <a:fillRect/>
          </a:stretch>
        </p:blipFill>
        <p:spPr>
          <a:xfrm>
            <a:off x="0" y="0"/>
            <a:ext cx="2943204" cy="917417"/>
          </a:xfrm>
          <a:prstGeom prst="rect">
            <a:avLst/>
          </a:prstGeom>
        </p:spPr>
      </p:pic>
      <p:pic>
        <p:nvPicPr>
          <p:cNvPr id="5" name="Picture 4"/>
          <p:cNvPicPr/>
          <p:nvPr/>
        </p:nvPicPr>
        <p:blipFill>
          <a:blip r:embed="rId3" cstate="print"/>
          <a:srcRect/>
          <a:stretch>
            <a:fillRect/>
          </a:stretch>
        </p:blipFill>
        <p:spPr bwMode="auto">
          <a:xfrm>
            <a:off x="9158310" y="0"/>
            <a:ext cx="914400" cy="872101"/>
          </a:xfrm>
          <a:prstGeom prst="rect">
            <a:avLst/>
          </a:prstGeom>
          <a:noFill/>
          <a:ln w="9525">
            <a:noFill/>
            <a:miter lim="800000"/>
            <a:headEnd/>
            <a:tailEnd/>
          </a:ln>
        </p:spPr>
      </p:pic>
      <p:pic>
        <p:nvPicPr>
          <p:cNvPr id="6" name="Google Shape;55;p13"/>
          <p:cNvPicPr/>
          <p:nvPr/>
        </p:nvPicPr>
        <p:blipFill>
          <a:blip r:embed="rId4">
            <a:alphaModFix/>
          </a:blip>
          <a:stretch>
            <a:fillRect/>
          </a:stretch>
        </p:blipFill>
        <p:spPr>
          <a:xfrm>
            <a:off x="10087004" y="128566"/>
            <a:ext cx="671512" cy="700069"/>
          </a:xfrm>
          <a:prstGeom prst="rect">
            <a:avLst/>
          </a:prstGeom>
          <a:noFill/>
          <a:ln>
            <a:noFill/>
          </a:ln>
        </p:spPr>
      </p:pic>
      <p:pic>
        <p:nvPicPr>
          <p:cNvPr id="7" name="Picture 6"/>
          <p:cNvPicPr/>
          <p:nvPr/>
        </p:nvPicPr>
        <p:blipFill>
          <a:blip r:embed="rId5">
            <a:extLst>
              <a:ext uri="{28A0092B-C50C-407E-A947-70E740481C1C}">
                <a14:useLocalDpi xmlns:a14="http://schemas.microsoft.com/office/drawing/2010/main" xmlns="" val="0"/>
              </a:ext>
            </a:extLst>
          </a:blip>
          <a:srcRect/>
          <a:stretch>
            <a:fillRect/>
          </a:stretch>
        </p:blipFill>
        <p:spPr bwMode="auto">
          <a:xfrm>
            <a:off x="10801384" y="128566"/>
            <a:ext cx="1085816" cy="785818"/>
          </a:xfrm>
          <a:prstGeom prst="rect">
            <a:avLst/>
          </a:prstGeom>
          <a:noFill/>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The-Forest-Ecosystem.jpg"/>
          <p:cNvPicPr>
            <a:picLocks noGrp="1" noChangeAspect="1"/>
          </p:cNvPicPr>
          <p:nvPr>
            <p:ph idx="1"/>
          </p:nvPr>
        </p:nvPicPr>
        <p:blipFill>
          <a:blip r:embed="rId2"/>
          <a:stretch>
            <a:fillRect/>
          </a:stretch>
        </p:blipFill>
        <p:spPr>
          <a:xfrm>
            <a:off x="5953506" y="1920240"/>
            <a:ext cx="5933694" cy="2844800"/>
          </a:xfrm>
        </p:spPr>
      </p:pic>
      <p:sp>
        <p:nvSpPr>
          <p:cNvPr id="5" name="Rectangle 4"/>
          <p:cNvSpPr/>
          <p:nvPr/>
        </p:nvSpPr>
        <p:spPr>
          <a:xfrm>
            <a:off x="198120" y="1422400"/>
            <a:ext cx="5646420" cy="2677656"/>
          </a:xfrm>
          <a:prstGeom prst="rect">
            <a:avLst/>
          </a:prstGeom>
        </p:spPr>
        <p:txBody>
          <a:bodyPr wrap="square">
            <a:spAutoFit/>
          </a:bodyPr>
          <a:lstStyle/>
          <a:p>
            <a:r>
              <a:rPr lang="en-US" sz="2800" dirty="0" smtClean="0"/>
              <a:t>In temperate zones, forest ecosystems may be deciduous, coniferous or oftentimes a mixture of both, in which some trees shed their leaves each fall, while others remain evergreen year-round.</a:t>
            </a:r>
            <a:endParaRPr lang="en-US" sz="2800" dirty="0"/>
          </a:p>
        </p:txBody>
      </p:sp>
      <p:pic>
        <p:nvPicPr>
          <p:cNvPr id="6" name="Picture 5" descr="BANNER7672-ATME Logo Banner 1600 x 380.jpg"/>
          <p:cNvPicPr>
            <a:picLocks noChangeAspect="1"/>
          </p:cNvPicPr>
          <p:nvPr/>
        </p:nvPicPr>
        <p:blipFill>
          <a:blip r:embed="rId3" cstate="print"/>
          <a:stretch>
            <a:fillRect/>
          </a:stretch>
        </p:blipFill>
        <p:spPr>
          <a:xfrm>
            <a:off x="0" y="0"/>
            <a:ext cx="2943204" cy="917417"/>
          </a:xfrm>
          <a:prstGeom prst="rect">
            <a:avLst/>
          </a:prstGeom>
        </p:spPr>
      </p:pic>
      <p:pic>
        <p:nvPicPr>
          <p:cNvPr id="7" name="Picture 6"/>
          <p:cNvPicPr/>
          <p:nvPr/>
        </p:nvPicPr>
        <p:blipFill>
          <a:blip r:embed="rId4" cstate="print"/>
          <a:srcRect/>
          <a:stretch>
            <a:fillRect/>
          </a:stretch>
        </p:blipFill>
        <p:spPr bwMode="auto">
          <a:xfrm>
            <a:off x="9158310" y="0"/>
            <a:ext cx="914400" cy="872101"/>
          </a:xfrm>
          <a:prstGeom prst="rect">
            <a:avLst/>
          </a:prstGeom>
          <a:noFill/>
          <a:ln w="9525">
            <a:noFill/>
            <a:miter lim="800000"/>
            <a:headEnd/>
            <a:tailEnd/>
          </a:ln>
        </p:spPr>
      </p:pic>
      <p:pic>
        <p:nvPicPr>
          <p:cNvPr id="8" name="Google Shape;55;p13"/>
          <p:cNvPicPr/>
          <p:nvPr/>
        </p:nvPicPr>
        <p:blipFill>
          <a:blip r:embed="rId5">
            <a:alphaModFix/>
          </a:blip>
          <a:stretch>
            <a:fillRect/>
          </a:stretch>
        </p:blipFill>
        <p:spPr>
          <a:xfrm>
            <a:off x="10087004" y="128566"/>
            <a:ext cx="671512" cy="700069"/>
          </a:xfrm>
          <a:prstGeom prst="rect">
            <a:avLst/>
          </a:prstGeom>
          <a:noFill/>
          <a:ln>
            <a:noFill/>
          </a:ln>
        </p:spPr>
      </p:pic>
      <p:pic>
        <p:nvPicPr>
          <p:cNvPr id="9" name="Picture 8"/>
          <p:cNvPicPr/>
          <p:nvPr/>
        </p:nvPicPr>
        <p:blipFill>
          <a:blip r:embed="rId6">
            <a:extLst>
              <a:ext uri="{28A0092B-C50C-407E-A947-70E740481C1C}">
                <a14:useLocalDpi xmlns:a14="http://schemas.microsoft.com/office/drawing/2010/main" xmlns="" val="0"/>
              </a:ext>
            </a:extLst>
          </a:blip>
          <a:srcRect/>
          <a:stretch>
            <a:fillRect/>
          </a:stretch>
        </p:blipFill>
        <p:spPr bwMode="auto">
          <a:xfrm>
            <a:off x="10801384" y="128566"/>
            <a:ext cx="1085816" cy="785818"/>
          </a:xfrm>
          <a:prstGeom prst="rect">
            <a:avLst/>
          </a:prstGeom>
          <a:noFill/>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94360" y="497840"/>
            <a:ext cx="10698480" cy="924560"/>
          </a:xfrm>
        </p:spPr>
        <p:txBody>
          <a:bodyPr>
            <a:normAutofit/>
          </a:bodyPr>
          <a:lstStyle/>
          <a:p>
            <a:r>
              <a:rPr lang="en-IN" sz="3200" dirty="0" smtClean="0"/>
              <a:t>OCEANIC ECOSYSTEM</a:t>
            </a:r>
            <a:endParaRPr lang="en-US" sz="3200" dirty="0"/>
          </a:p>
        </p:txBody>
      </p:sp>
      <p:sp>
        <p:nvSpPr>
          <p:cNvPr id="3" name="Content Placeholder 2"/>
          <p:cNvSpPr>
            <a:spLocks noGrp="1"/>
          </p:cNvSpPr>
          <p:nvPr>
            <p:ph idx="1"/>
          </p:nvPr>
        </p:nvSpPr>
        <p:spPr>
          <a:xfrm>
            <a:off x="594360" y="1493520"/>
            <a:ext cx="4953000" cy="4551680"/>
          </a:xfrm>
        </p:spPr>
        <p:txBody>
          <a:bodyPr>
            <a:normAutofit fontScale="92500" lnSpcReduction="20000"/>
          </a:bodyPr>
          <a:lstStyle/>
          <a:p>
            <a:r>
              <a:rPr lang="en-US" dirty="0"/>
              <a:t>The oceanic ecosystem is the largest, most diverse ecosystem on the planet. There are many smaller ecosystems in this biome, including coral reefs, shoreline and deep-water ecosystems. Despite its richness, the ocean contains dead areas of water in which there is little or no </a:t>
            </a:r>
            <a:r>
              <a:rPr lang="en-US" dirty="0" smtClean="0"/>
              <a:t>life</a:t>
            </a:r>
          </a:p>
        </p:txBody>
      </p:sp>
      <p:pic>
        <p:nvPicPr>
          <p:cNvPr id="3074" name="Picture 2" descr="E:\dv029109.jpg"/>
          <p:cNvPicPr>
            <a:picLocks noChangeAspect="1" noChangeArrowheads="1"/>
          </p:cNvPicPr>
          <p:nvPr/>
        </p:nvPicPr>
        <p:blipFill>
          <a:blip r:embed="rId2"/>
          <a:srcRect/>
          <a:stretch>
            <a:fillRect/>
          </a:stretch>
        </p:blipFill>
        <p:spPr bwMode="auto">
          <a:xfrm>
            <a:off x="5547360" y="1778000"/>
            <a:ext cx="6061881" cy="2915920"/>
          </a:xfrm>
          <a:prstGeom prst="rect">
            <a:avLst/>
          </a:prstGeom>
          <a:noFill/>
        </p:spPr>
      </p:pic>
      <p:pic>
        <p:nvPicPr>
          <p:cNvPr id="5" name="Picture 4" descr="BANNER7672-ATME Logo Banner 1600 x 380.jpg"/>
          <p:cNvPicPr>
            <a:picLocks noChangeAspect="1"/>
          </p:cNvPicPr>
          <p:nvPr/>
        </p:nvPicPr>
        <p:blipFill>
          <a:blip r:embed="rId3" cstate="print"/>
          <a:stretch>
            <a:fillRect/>
          </a:stretch>
        </p:blipFill>
        <p:spPr>
          <a:xfrm>
            <a:off x="0" y="0"/>
            <a:ext cx="2943204" cy="917417"/>
          </a:xfrm>
          <a:prstGeom prst="rect">
            <a:avLst/>
          </a:prstGeom>
        </p:spPr>
      </p:pic>
      <p:pic>
        <p:nvPicPr>
          <p:cNvPr id="6" name="Picture 5"/>
          <p:cNvPicPr/>
          <p:nvPr/>
        </p:nvPicPr>
        <p:blipFill>
          <a:blip r:embed="rId4" cstate="print"/>
          <a:srcRect/>
          <a:stretch>
            <a:fillRect/>
          </a:stretch>
        </p:blipFill>
        <p:spPr bwMode="auto">
          <a:xfrm>
            <a:off x="9158310" y="0"/>
            <a:ext cx="914400" cy="872101"/>
          </a:xfrm>
          <a:prstGeom prst="rect">
            <a:avLst/>
          </a:prstGeom>
          <a:noFill/>
          <a:ln w="9525">
            <a:noFill/>
            <a:miter lim="800000"/>
            <a:headEnd/>
            <a:tailEnd/>
          </a:ln>
        </p:spPr>
      </p:pic>
      <p:pic>
        <p:nvPicPr>
          <p:cNvPr id="7" name="Google Shape;55;p13"/>
          <p:cNvPicPr/>
          <p:nvPr/>
        </p:nvPicPr>
        <p:blipFill>
          <a:blip r:embed="rId5">
            <a:alphaModFix/>
          </a:blip>
          <a:stretch>
            <a:fillRect/>
          </a:stretch>
        </p:blipFill>
        <p:spPr>
          <a:xfrm>
            <a:off x="10087004" y="128566"/>
            <a:ext cx="671512" cy="700069"/>
          </a:xfrm>
          <a:prstGeom prst="rect">
            <a:avLst/>
          </a:prstGeom>
          <a:noFill/>
          <a:ln>
            <a:noFill/>
          </a:ln>
        </p:spPr>
      </p:pic>
      <p:pic>
        <p:nvPicPr>
          <p:cNvPr id="8" name="Picture 7"/>
          <p:cNvPicPr/>
          <p:nvPr/>
        </p:nvPicPr>
        <p:blipFill>
          <a:blip r:embed="rId6">
            <a:extLst>
              <a:ext uri="{28A0092B-C50C-407E-A947-70E740481C1C}">
                <a14:useLocalDpi xmlns:a14="http://schemas.microsoft.com/office/drawing/2010/main" xmlns="" val="0"/>
              </a:ext>
            </a:extLst>
          </a:blip>
          <a:srcRect/>
          <a:stretch>
            <a:fillRect/>
          </a:stretch>
        </p:blipFill>
        <p:spPr bwMode="auto">
          <a:xfrm>
            <a:off x="10801384" y="128566"/>
            <a:ext cx="1085816" cy="785818"/>
          </a:xfrm>
          <a:prstGeom prst="rect">
            <a:avLst/>
          </a:prstGeom>
          <a:noFill/>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221980" y="657149"/>
            <a:ext cx="3070860" cy="1066800"/>
          </a:xfrm>
        </p:spPr>
        <p:txBody>
          <a:bodyPr/>
          <a:lstStyle/>
          <a:p>
            <a:r>
              <a:rPr lang="en-IN" dirty="0" smtClean="0"/>
              <a:t>cont….</a:t>
            </a:r>
            <a:endParaRPr lang="en-US" dirty="0"/>
          </a:p>
        </p:txBody>
      </p:sp>
      <p:sp>
        <p:nvSpPr>
          <p:cNvPr id="3" name="Content Placeholder 2"/>
          <p:cNvSpPr>
            <a:spLocks noGrp="1"/>
          </p:cNvSpPr>
          <p:nvPr>
            <p:ph idx="1"/>
          </p:nvPr>
        </p:nvSpPr>
        <p:spPr/>
        <p:txBody>
          <a:bodyPr/>
          <a:lstStyle/>
          <a:p>
            <a:r>
              <a:rPr lang="en-US" dirty="0" smtClean="0"/>
              <a:t>Marine ecosystems differ from freshwater ecosystems in that they contain saltwater, which usually supports different types of species than does freshwater. Marine ecosystems are the most abundant types of ecosystems in the word. They encompass not only the ocean floor and surface but also tidal zones, estuaries, salt marshes and saltwater swamps, mangroves and coral reefs.</a:t>
            </a:r>
          </a:p>
          <a:p>
            <a:pPr>
              <a:buNone/>
            </a:pPr>
            <a:endParaRPr lang="en-US" dirty="0"/>
          </a:p>
        </p:txBody>
      </p:sp>
      <p:pic>
        <p:nvPicPr>
          <p:cNvPr id="4" name="Picture 3" descr="BANNER7672-ATME Logo Banner 1600 x 380.jpg"/>
          <p:cNvPicPr>
            <a:picLocks noChangeAspect="1"/>
          </p:cNvPicPr>
          <p:nvPr/>
        </p:nvPicPr>
        <p:blipFill>
          <a:blip r:embed="rId2" cstate="print"/>
          <a:stretch>
            <a:fillRect/>
          </a:stretch>
        </p:blipFill>
        <p:spPr>
          <a:xfrm>
            <a:off x="0" y="0"/>
            <a:ext cx="2943204" cy="917417"/>
          </a:xfrm>
          <a:prstGeom prst="rect">
            <a:avLst/>
          </a:prstGeom>
        </p:spPr>
      </p:pic>
      <p:pic>
        <p:nvPicPr>
          <p:cNvPr id="5" name="Picture 4"/>
          <p:cNvPicPr/>
          <p:nvPr/>
        </p:nvPicPr>
        <p:blipFill>
          <a:blip r:embed="rId3" cstate="print"/>
          <a:srcRect/>
          <a:stretch>
            <a:fillRect/>
          </a:stretch>
        </p:blipFill>
        <p:spPr bwMode="auto">
          <a:xfrm>
            <a:off x="9158310" y="0"/>
            <a:ext cx="914400" cy="872101"/>
          </a:xfrm>
          <a:prstGeom prst="rect">
            <a:avLst/>
          </a:prstGeom>
          <a:noFill/>
          <a:ln w="9525">
            <a:noFill/>
            <a:miter lim="800000"/>
            <a:headEnd/>
            <a:tailEnd/>
          </a:ln>
        </p:spPr>
      </p:pic>
      <p:pic>
        <p:nvPicPr>
          <p:cNvPr id="6" name="Google Shape;55;p13"/>
          <p:cNvPicPr/>
          <p:nvPr/>
        </p:nvPicPr>
        <p:blipFill>
          <a:blip r:embed="rId4">
            <a:alphaModFix/>
          </a:blip>
          <a:stretch>
            <a:fillRect/>
          </a:stretch>
        </p:blipFill>
        <p:spPr>
          <a:xfrm>
            <a:off x="10087004" y="128566"/>
            <a:ext cx="671512" cy="700069"/>
          </a:xfrm>
          <a:prstGeom prst="rect">
            <a:avLst/>
          </a:prstGeom>
          <a:noFill/>
          <a:ln>
            <a:noFill/>
          </a:ln>
        </p:spPr>
      </p:pic>
      <p:pic>
        <p:nvPicPr>
          <p:cNvPr id="7" name="Picture 6"/>
          <p:cNvPicPr/>
          <p:nvPr/>
        </p:nvPicPr>
        <p:blipFill>
          <a:blip r:embed="rId5">
            <a:extLst>
              <a:ext uri="{28A0092B-C50C-407E-A947-70E740481C1C}">
                <a14:useLocalDpi xmlns:a14="http://schemas.microsoft.com/office/drawing/2010/main" xmlns="" val="0"/>
              </a:ext>
            </a:extLst>
          </a:blip>
          <a:srcRect/>
          <a:stretch>
            <a:fillRect/>
          </a:stretch>
        </p:blipFill>
        <p:spPr bwMode="auto">
          <a:xfrm>
            <a:off x="10801384" y="128566"/>
            <a:ext cx="1085816" cy="785818"/>
          </a:xfrm>
          <a:prstGeom prst="rect">
            <a:avLst/>
          </a:prstGeom>
          <a:noFill/>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95300" y="568960"/>
            <a:ext cx="10698480" cy="1066800"/>
          </a:xfrm>
        </p:spPr>
        <p:txBody>
          <a:bodyPr>
            <a:normAutofit/>
          </a:bodyPr>
          <a:lstStyle/>
          <a:p>
            <a:r>
              <a:rPr lang="en-IN" sz="3200" dirty="0" smtClean="0"/>
              <a:t>FRESHWATER  ECOSYSTEM</a:t>
            </a:r>
            <a:endParaRPr lang="en-US" sz="3200" dirty="0"/>
          </a:p>
        </p:txBody>
      </p:sp>
      <p:sp>
        <p:nvSpPr>
          <p:cNvPr id="3" name="Content Placeholder 2"/>
          <p:cNvSpPr>
            <a:spLocks noGrp="1"/>
          </p:cNvSpPr>
          <p:nvPr>
            <p:ph idx="1"/>
          </p:nvPr>
        </p:nvSpPr>
        <p:spPr/>
        <p:txBody>
          <a:bodyPr/>
          <a:lstStyle/>
          <a:p>
            <a:r>
              <a:rPr lang="en-US" dirty="0"/>
              <a:t>Freshwater ecosystems can be found in streams, rivers, springs, ponds, lakes, bogs and freshwater swamps. They are subdivided into two classes: those in which the water is nearly stationary, such as ponds, and those in which the water flows, such as creeks. Freshwater ecosystems are home to more than just fish: algae, plankton, insects, amphibians and underwater plants also inhabit them.</a:t>
            </a:r>
          </a:p>
        </p:txBody>
      </p:sp>
      <p:pic>
        <p:nvPicPr>
          <p:cNvPr id="4" name="Picture 3" descr="BANNER7672-ATME Logo Banner 1600 x 380.jpg"/>
          <p:cNvPicPr>
            <a:picLocks noChangeAspect="1"/>
          </p:cNvPicPr>
          <p:nvPr/>
        </p:nvPicPr>
        <p:blipFill>
          <a:blip r:embed="rId2" cstate="print"/>
          <a:stretch>
            <a:fillRect/>
          </a:stretch>
        </p:blipFill>
        <p:spPr>
          <a:xfrm>
            <a:off x="0" y="0"/>
            <a:ext cx="2943204" cy="917417"/>
          </a:xfrm>
          <a:prstGeom prst="rect">
            <a:avLst/>
          </a:prstGeom>
        </p:spPr>
      </p:pic>
      <p:pic>
        <p:nvPicPr>
          <p:cNvPr id="5" name="Picture 4"/>
          <p:cNvPicPr/>
          <p:nvPr/>
        </p:nvPicPr>
        <p:blipFill>
          <a:blip r:embed="rId3" cstate="print"/>
          <a:srcRect/>
          <a:stretch>
            <a:fillRect/>
          </a:stretch>
        </p:blipFill>
        <p:spPr bwMode="auto">
          <a:xfrm>
            <a:off x="9158310" y="0"/>
            <a:ext cx="914400" cy="872101"/>
          </a:xfrm>
          <a:prstGeom prst="rect">
            <a:avLst/>
          </a:prstGeom>
          <a:noFill/>
          <a:ln w="9525">
            <a:noFill/>
            <a:miter lim="800000"/>
            <a:headEnd/>
            <a:tailEnd/>
          </a:ln>
        </p:spPr>
      </p:pic>
      <p:pic>
        <p:nvPicPr>
          <p:cNvPr id="6" name="Google Shape;55;p13"/>
          <p:cNvPicPr/>
          <p:nvPr/>
        </p:nvPicPr>
        <p:blipFill>
          <a:blip r:embed="rId4">
            <a:alphaModFix/>
          </a:blip>
          <a:stretch>
            <a:fillRect/>
          </a:stretch>
        </p:blipFill>
        <p:spPr>
          <a:xfrm>
            <a:off x="10087004" y="128566"/>
            <a:ext cx="671512" cy="700069"/>
          </a:xfrm>
          <a:prstGeom prst="rect">
            <a:avLst/>
          </a:prstGeom>
          <a:noFill/>
          <a:ln>
            <a:noFill/>
          </a:ln>
        </p:spPr>
      </p:pic>
      <p:pic>
        <p:nvPicPr>
          <p:cNvPr id="7" name="Picture 6"/>
          <p:cNvPicPr/>
          <p:nvPr/>
        </p:nvPicPr>
        <p:blipFill>
          <a:blip r:embed="rId5">
            <a:extLst>
              <a:ext uri="{28A0092B-C50C-407E-A947-70E740481C1C}">
                <a14:useLocalDpi xmlns:a14="http://schemas.microsoft.com/office/drawing/2010/main" xmlns="" val="0"/>
              </a:ext>
            </a:extLst>
          </a:blip>
          <a:srcRect/>
          <a:stretch>
            <a:fillRect/>
          </a:stretch>
        </p:blipFill>
        <p:spPr bwMode="auto">
          <a:xfrm>
            <a:off x="10801384" y="128566"/>
            <a:ext cx="1085816" cy="785818"/>
          </a:xfrm>
          <a:prstGeom prst="rect">
            <a:avLst/>
          </a:prstGeom>
          <a:noFill/>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94360" y="657149"/>
            <a:ext cx="10698480" cy="765251"/>
          </a:xfrm>
        </p:spPr>
        <p:txBody>
          <a:bodyPr>
            <a:normAutofit/>
          </a:bodyPr>
          <a:lstStyle/>
          <a:p>
            <a:r>
              <a:rPr lang="en-IN" sz="3200" dirty="0" smtClean="0"/>
              <a:t>WETLAND</a:t>
            </a:r>
            <a:r>
              <a:rPr lang="en-IN" sz="2800" dirty="0" smtClean="0"/>
              <a:t> </a:t>
            </a:r>
            <a:r>
              <a:rPr lang="en-IN" sz="3200" dirty="0" smtClean="0"/>
              <a:t>ECOSYSTEM</a:t>
            </a:r>
            <a:endParaRPr lang="en-US" sz="3200" dirty="0"/>
          </a:p>
        </p:txBody>
      </p:sp>
      <p:sp>
        <p:nvSpPr>
          <p:cNvPr id="3" name="Content Placeholder 2"/>
          <p:cNvSpPr>
            <a:spLocks noGrp="1"/>
          </p:cNvSpPr>
          <p:nvPr>
            <p:ph idx="1"/>
          </p:nvPr>
        </p:nvSpPr>
        <p:spPr>
          <a:xfrm>
            <a:off x="0" y="1493520"/>
            <a:ext cx="6934200" cy="4693920"/>
          </a:xfrm>
        </p:spPr>
        <p:txBody>
          <a:bodyPr>
            <a:normAutofit/>
          </a:bodyPr>
          <a:lstStyle/>
          <a:p>
            <a:r>
              <a:rPr lang="en-US" dirty="0"/>
              <a:t>A wetland is a distinct ecosystem that is flooded by water, either permanently or seasonally, where oxygen-free processes prevail. The primary factor that distinguishes wetlands from other land forms or water bodies is the characteristic vegetation of aquatic plants, adapted to the unique </a:t>
            </a:r>
            <a:r>
              <a:rPr lang="en-US" dirty="0" err="1"/>
              <a:t>hydric</a:t>
            </a:r>
            <a:r>
              <a:rPr lang="en-US" dirty="0"/>
              <a:t> </a:t>
            </a:r>
            <a:r>
              <a:rPr lang="en-US" dirty="0" smtClean="0"/>
              <a:t>soil</a:t>
            </a:r>
            <a:endParaRPr lang="en-US" dirty="0"/>
          </a:p>
        </p:txBody>
      </p:sp>
      <p:pic>
        <p:nvPicPr>
          <p:cNvPr id="4098" name="Picture 2" descr="E:\Banner_Wetland-2018.jpg"/>
          <p:cNvPicPr>
            <a:picLocks noChangeAspect="1" noChangeArrowheads="1"/>
          </p:cNvPicPr>
          <p:nvPr/>
        </p:nvPicPr>
        <p:blipFill>
          <a:blip r:embed="rId2"/>
          <a:srcRect/>
          <a:stretch>
            <a:fillRect/>
          </a:stretch>
        </p:blipFill>
        <p:spPr bwMode="auto">
          <a:xfrm>
            <a:off x="6835140" y="2062480"/>
            <a:ext cx="5052060" cy="2987040"/>
          </a:xfrm>
          <a:prstGeom prst="rect">
            <a:avLst/>
          </a:prstGeom>
          <a:noFill/>
        </p:spPr>
      </p:pic>
      <p:pic>
        <p:nvPicPr>
          <p:cNvPr id="5" name="Picture 4" descr="BANNER7672-ATME Logo Banner 1600 x 380.jpg"/>
          <p:cNvPicPr>
            <a:picLocks noChangeAspect="1"/>
          </p:cNvPicPr>
          <p:nvPr/>
        </p:nvPicPr>
        <p:blipFill>
          <a:blip r:embed="rId3" cstate="print"/>
          <a:stretch>
            <a:fillRect/>
          </a:stretch>
        </p:blipFill>
        <p:spPr>
          <a:xfrm>
            <a:off x="0" y="0"/>
            <a:ext cx="2943204" cy="917417"/>
          </a:xfrm>
          <a:prstGeom prst="rect">
            <a:avLst/>
          </a:prstGeom>
        </p:spPr>
      </p:pic>
      <p:pic>
        <p:nvPicPr>
          <p:cNvPr id="6" name="Picture 5"/>
          <p:cNvPicPr/>
          <p:nvPr/>
        </p:nvPicPr>
        <p:blipFill>
          <a:blip r:embed="rId4" cstate="print"/>
          <a:srcRect/>
          <a:stretch>
            <a:fillRect/>
          </a:stretch>
        </p:blipFill>
        <p:spPr bwMode="auto">
          <a:xfrm>
            <a:off x="9158310" y="0"/>
            <a:ext cx="914400" cy="872101"/>
          </a:xfrm>
          <a:prstGeom prst="rect">
            <a:avLst/>
          </a:prstGeom>
          <a:noFill/>
          <a:ln w="9525">
            <a:noFill/>
            <a:miter lim="800000"/>
            <a:headEnd/>
            <a:tailEnd/>
          </a:ln>
        </p:spPr>
      </p:pic>
      <p:pic>
        <p:nvPicPr>
          <p:cNvPr id="7" name="Google Shape;55;p13"/>
          <p:cNvPicPr/>
          <p:nvPr/>
        </p:nvPicPr>
        <p:blipFill>
          <a:blip r:embed="rId5">
            <a:alphaModFix/>
          </a:blip>
          <a:stretch>
            <a:fillRect/>
          </a:stretch>
        </p:blipFill>
        <p:spPr>
          <a:xfrm>
            <a:off x="10087004" y="128566"/>
            <a:ext cx="671512" cy="700069"/>
          </a:xfrm>
          <a:prstGeom prst="rect">
            <a:avLst/>
          </a:prstGeom>
          <a:noFill/>
          <a:ln>
            <a:noFill/>
          </a:ln>
        </p:spPr>
      </p:pic>
      <p:pic>
        <p:nvPicPr>
          <p:cNvPr id="8" name="Picture 7"/>
          <p:cNvPicPr/>
          <p:nvPr/>
        </p:nvPicPr>
        <p:blipFill>
          <a:blip r:embed="rId6">
            <a:extLst>
              <a:ext uri="{28A0092B-C50C-407E-A947-70E740481C1C}">
                <a14:useLocalDpi xmlns:a14="http://schemas.microsoft.com/office/drawing/2010/main" xmlns="" val="0"/>
              </a:ext>
            </a:extLst>
          </a:blip>
          <a:srcRect/>
          <a:stretch>
            <a:fillRect/>
          </a:stretch>
        </p:blipFill>
        <p:spPr bwMode="auto">
          <a:xfrm>
            <a:off x="10801384" y="128566"/>
            <a:ext cx="1085816" cy="785818"/>
          </a:xfrm>
          <a:prstGeom prst="rect">
            <a:avLst/>
          </a:prstGeom>
          <a:noFill/>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95300" y="284480"/>
            <a:ext cx="10698480" cy="1066800"/>
          </a:xfrm>
        </p:spPr>
        <p:txBody>
          <a:bodyPr>
            <a:normAutofit/>
          </a:bodyPr>
          <a:lstStyle/>
          <a:p>
            <a:r>
              <a:rPr lang="en-IN" sz="3200" dirty="0" smtClean="0"/>
              <a:t>REVERINE ECOSYSTEM</a:t>
            </a:r>
            <a:endParaRPr lang="en-US" sz="3200" dirty="0"/>
          </a:p>
        </p:txBody>
      </p:sp>
      <p:sp>
        <p:nvSpPr>
          <p:cNvPr id="3" name="Content Placeholder 2"/>
          <p:cNvSpPr>
            <a:spLocks noGrp="1"/>
          </p:cNvSpPr>
          <p:nvPr>
            <p:ph idx="1"/>
          </p:nvPr>
        </p:nvSpPr>
        <p:spPr>
          <a:xfrm>
            <a:off x="198120" y="1493520"/>
            <a:ext cx="6042660" cy="4765040"/>
          </a:xfrm>
        </p:spPr>
        <p:txBody>
          <a:bodyPr>
            <a:normAutofit/>
          </a:bodyPr>
          <a:lstStyle/>
          <a:p>
            <a:r>
              <a:rPr lang="en-US" dirty="0"/>
              <a:t>River ecosystems are flowing waters that drain the landscape, and include the biotic interactions amongst plants, animals and micro-organisms, as well as </a:t>
            </a:r>
            <a:r>
              <a:rPr lang="en-US" dirty="0" err="1"/>
              <a:t>abiotic</a:t>
            </a:r>
            <a:r>
              <a:rPr lang="en-US" dirty="0"/>
              <a:t> physical and chemical interactions of its many parts</a:t>
            </a:r>
          </a:p>
        </p:txBody>
      </p:sp>
      <p:pic>
        <p:nvPicPr>
          <p:cNvPr id="5122" name="Picture 2" descr="E:\The-Waikato-River20170512-1552-8h800l.jpg"/>
          <p:cNvPicPr>
            <a:picLocks noChangeAspect="1" noChangeArrowheads="1"/>
          </p:cNvPicPr>
          <p:nvPr/>
        </p:nvPicPr>
        <p:blipFill>
          <a:blip r:embed="rId2"/>
          <a:srcRect/>
          <a:stretch>
            <a:fillRect/>
          </a:stretch>
        </p:blipFill>
        <p:spPr bwMode="auto">
          <a:xfrm>
            <a:off x="6141720" y="1991360"/>
            <a:ext cx="5646420" cy="2915920"/>
          </a:xfrm>
          <a:prstGeom prst="rect">
            <a:avLst/>
          </a:prstGeom>
          <a:noFill/>
        </p:spPr>
      </p:pic>
      <p:pic>
        <p:nvPicPr>
          <p:cNvPr id="5" name="Picture 4" descr="BANNER7672-ATME Logo Banner 1600 x 380.jpg"/>
          <p:cNvPicPr>
            <a:picLocks noChangeAspect="1"/>
          </p:cNvPicPr>
          <p:nvPr/>
        </p:nvPicPr>
        <p:blipFill>
          <a:blip r:embed="rId3" cstate="print"/>
          <a:stretch>
            <a:fillRect/>
          </a:stretch>
        </p:blipFill>
        <p:spPr>
          <a:xfrm>
            <a:off x="0" y="0"/>
            <a:ext cx="2943204" cy="917417"/>
          </a:xfrm>
          <a:prstGeom prst="rect">
            <a:avLst/>
          </a:prstGeom>
        </p:spPr>
      </p:pic>
      <p:pic>
        <p:nvPicPr>
          <p:cNvPr id="6" name="Picture 5"/>
          <p:cNvPicPr/>
          <p:nvPr/>
        </p:nvPicPr>
        <p:blipFill>
          <a:blip r:embed="rId4" cstate="print"/>
          <a:srcRect/>
          <a:stretch>
            <a:fillRect/>
          </a:stretch>
        </p:blipFill>
        <p:spPr bwMode="auto">
          <a:xfrm>
            <a:off x="9158310" y="0"/>
            <a:ext cx="914400" cy="872101"/>
          </a:xfrm>
          <a:prstGeom prst="rect">
            <a:avLst/>
          </a:prstGeom>
          <a:noFill/>
          <a:ln w="9525">
            <a:noFill/>
            <a:miter lim="800000"/>
            <a:headEnd/>
            <a:tailEnd/>
          </a:ln>
        </p:spPr>
      </p:pic>
      <p:pic>
        <p:nvPicPr>
          <p:cNvPr id="7" name="Google Shape;55;p13"/>
          <p:cNvPicPr/>
          <p:nvPr/>
        </p:nvPicPr>
        <p:blipFill>
          <a:blip r:embed="rId5">
            <a:alphaModFix/>
          </a:blip>
          <a:stretch>
            <a:fillRect/>
          </a:stretch>
        </p:blipFill>
        <p:spPr>
          <a:xfrm>
            <a:off x="10087004" y="128566"/>
            <a:ext cx="671512" cy="700069"/>
          </a:xfrm>
          <a:prstGeom prst="rect">
            <a:avLst/>
          </a:prstGeom>
          <a:noFill/>
          <a:ln>
            <a:noFill/>
          </a:ln>
        </p:spPr>
      </p:pic>
      <p:pic>
        <p:nvPicPr>
          <p:cNvPr id="8" name="Picture 7"/>
          <p:cNvPicPr/>
          <p:nvPr/>
        </p:nvPicPr>
        <p:blipFill>
          <a:blip r:embed="rId6">
            <a:extLst>
              <a:ext uri="{28A0092B-C50C-407E-A947-70E740481C1C}">
                <a14:useLocalDpi xmlns:a14="http://schemas.microsoft.com/office/drawing/2010/main" xmlns="" val="0"/>
              </a:ext>
            </a:extLst>
          </a:blip>
          <a:srcRect/>
          <a:stretch>
            <a:fillRect/>
          </a:stretch>
        </p:blipFill>
        <p:spPr bwMode="auto">
          <a:xfrm>
            <a:off x="10801384" y="128566"/>
            <a:ext cx="1085816" cy="785818"/>
          </a:xfrm>
          <a:prstGeom prst="rect">
            <a:avLst/>
          </a:prstGeom>
          <a:noFill/>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smtClean="0"/>
              <a:t>Contents </a:t>
            </a:r>
            <a:endParaRPr lang="en-US" dirty="0"/>
          </a:p>
        </p:txBody>
      </p:sp>
      <p:sp>
        <p:nvSpPr>
          <p:cNvPr id="3" name="Content Placeholder 2"/>
          <p:cNvSpPr>
            <a:spLocks noGrp="1"/>
          </p:cNvSpPr>
          <p:nvPr>
            <p:ph idx="1"/>
          </p:nvPr>
        </p:nvSpPr>
        <p:spPr/>
        <p:txBody>
          <a:bodyPr/>
          <a:lstStyle/>
          <a:p>
            <a:r>
              <a:rPr lang="en-IN" dirty="0" smtClean="0"/>
              <a:t>Definition</a:t>
            </a:r>
          </a:p>
          <a:p>
            <a:r>
              <a:rPr lang="en-IN" dirty="0" smtClean="0"/>
              <a:t>Structure of the ecosystem</a:t>
            </a:r>
          </a:p>
          <a:p>
            <a:pPr marL="514350" indent="-514350">
              <a:buFont typeface="+mj-lt"/>
              <a:buAutoNum type="arabicPeriod"/>
            </a:pPr>
            <a:r>
              <a:rPr lang="en-IN" dirty="0" smtClean="0"/>
              <a:t>Biotic </a:t>
            </a:r>
          </a:p>
          <a:p>
            <a:pPr marL="514350" indent="-514350">
              <a:buFont typeface="+mj-lt"/>
              <a:buAutoNum type="arabicPeriod"/>
            </a:pPr>
            <a:r>
              <a:rPr lang="en-IN" dirty="0" err="1" smtClean="0"/>
              <a:t>Abiotic</a:t>
            </a:r>
            <a:endParaRPr lang="en-IN" dirty="0" smtClean="0"/>
          </a:p>
          <a:p>
            <a:pPr marL="514350" indent="-514350"/>
            <a:r>
              <a:rPr lang="en-IN" dirty="0" err="1" smtClean="0"/>
              <a:t>Functutions</a:t>
            </a:r>
            <a:r>
              <a:rPr lang="en-IN" dirty="0" smtClean="0"/>
              <a:t> of the ecosystem</a:t>
            </a:r>
          </a:p>
          <a:p>
            <a:pPr marL="514350" indent="-514350"/>
            <a:r>
              <a:rPr lang="en-IN" dirty="0" smtClean="0"/>
              <a:t>Types of ecosystem</a:t>
            </a:r>
            <a:endParaRPr lang="en-US" dirty="0"/>
          </a:p>
        </p:txBody>
      </p:sp>
      <p:pic>
        <p:nvPicPr>
          <p:cNvPr id="4" name="Picture 3" descr="BANNER7672-ATME Logo Banner 1600 x 380.jpg"/>
          <p:cNvPicPr>
            <a:picLocks noChangeAspect="1"/>
          </p:cNvPicPr>
          <p:nvPr/>
        </p:nvPicPr>
        <p:blipFill>
          <a:blip r:embed="rId2" cstate="print"/>
          <a:stretch>
            <a:fillRect/>
          </a:stretch>
        </p:blipFill>
        <p:spPr>
          <a:xfrm>
            <a:off x="0" y="0"/>
            <a:ext cx="2943204" cy="917417"/>
          </a:xfrm>
          <a:prstGeom prst="rect">
            <a:avLst/>
          </a:prstGeom>
        </p:spPr>
      </p:pic>
      <p:pic>
        <p:nvPicPr>
          <p:cNvPr id="5" name="Picture 4"/>
          <p:cNvPicPr/>
          <p:nvPr/>
        </p:nvPicPr>
        <p:blipFill>
          <a:blip r:embed="rId3" cstate="print"/>
          <a:srcRect/>
          <a:stretch>
            <a:fillRect/>
          </a:stretch>
        </p:blipFill>
        <p:spPr bwMode="auto">
          <a:xfrm>
            <a:off x="9158310" y="0"/>
            <a:ext cx="914400" cy="872101"/>
          </a:xfrm>
          <a:prstGeom prst="rect">
            <a:avLst/>
          </a:prstGeom>
          <a:noFill/>
          <a:ln w="9525">
            <a:noFill/>
            <a:miter lim="800000"/>
            <a:headEnd/>
            <a:tailEnd/>
          </a:ln>
        </p:spPr>
      </p:pic>
      <p:pic>
        <p:nvPicPr>
          <p:cNvPr id="6" name="Google Shape;55;p13"/>
          <p:cNvPicPr/>
          <p:nvPr/>
        </p:nvPicPr>
        <p:blipFill>
          <a:blip r:embed="rId4">
            <a:alphaModFix/>
          </a:blip>
          <a:stretch>
            <a:fillRect/>
          </a:stretch>
        </p:blipFill>
        <p:spPr>
          <a:xfrm>
            <a:off x="10087004" y="128566"/>
            <a:ext cx="671512" cy="700069"/>
          </a:xfrm>
          <a:prstGeom prst="rect">
            <a:avLst/>
          </a:prstGeom>
          <a:noFill/>
          <a:ln>
            <a:noFill/>
          </a:ln>
        </p:spPr>
      </p:pic>
      <p:pic>
        <p:nvPicPr>
          <p:cNvPr id="7" name="Picture 6"/>
          <p:cNvPicPr/>
          <p:nvPr/>
        </p:nvPicPr>
        <p:blipFill>
          <a:blip r:embed="rId5">
            <a:extLst>
              <a:ext uri="{28A0092B-C50C-407E-A947-70E740481C1C}">
                <a14:useLocalDpi xmlns:a14="http://schemas.microsoft.com/office/drawing/2010/main" xmlns="" val="0"/>
              </a:ext>
            </a:extLst>
          </a:blip>
          <a:srcRect/>
          <a:stretch>
            <a:fillRect/>
          </a:stretch>
        </p:blipFill>
        <p:spPr bwMode="auto">
          <a:xfrm>
            <a:off x="10801384" y="128566"/>
            <a:ext cx="1085816" cy="785818"/>
          </a:xfrm>
          <a:prstGeom prst="rect">
            <a:avLst/>
          </a:prstGeom>
          <a:noFill/>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95300" y="2062480"/>
            <a:ext cx="10698480" cy="1066800"/>
          </a:xfrm>
        </p:spPr>
        <p:txBody>
          <a:bodyPr/>
          <a:lstStyle/>
          <a:p>
            <a:r>
              <a:rPr lang="en-IN" b="1" dirty="0" smtClean="0"/>
              <a:t>             THANK YOU</a:t>
            </a:r>
            <a:endParaRPr lang="en-US" b="1"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93420" y="924560"/>
            <a:ext cx="10698480" cy="1066800"/>
          </a:xfrm>
        </p:spPr>
        <p:txBody>
          <a:bodyPr>
            <a:normAutofit fontScale="90000"/>
          </a:bodyPr>
          <a:lstStyle/>
          <a:p>
            <a:r>
              <a:rPr lang="en-US" dirty="0" smtClean="0"/>
              <a:t>What is an Ecosystem?</a:t>
            </a:r>
            <a:br>
              <a:rPr lang="en-US" dirty="0" smtClean="0"/>
            </a:br>
            <a:endParaRPr lang="en-US" dirty="0"/>
          </a:p>
        </p:txBody>
      </p:sp>
      <p:sp>
        <p:nvSpPr>
          <p:cNvPr id="3" name="Content Placeholder 2"/>
          <p:cNvSpPr>
            <a:spLocks noGrp="1"/>
          </p:cNvSpPr>
          <p:nvPr>
            <p:ph idx="1"/>
          </p:nvPr>
        </p:nvSpPr>
        <p:spPr/>
        <p:txBody>
          <a:bodyPr>
            <a:normAutofit fontScale="85000" lnSpcReduction="10000"/>
          </a:bodyPr>
          <a:lstStyle/>
          <a:p>
            <a:r>
              <a:rPr lang="en-US" dirty="0" smtClean="0"/>
              <a:t>The </a:t>
            </a:r>
            <a:r>
              <a:rPr lang="en-US" dirty="0"/>
              <a:t>ecosystem is the structural and functional unit of ecology where the living organisms interact with each other and the surrounding environment. In other words, an ecosystem is a chain of interaction between organisms and their environment. The term “Ecosystem” was first coined by </a:t>
            </a:r>
            <a:r>
              <a:rPr lang="en-US" dirty="0" err="1"/>
              <a:t>A.G.Tansley</a:t>
            </a:r>
            <a:r>
              <a:rPr lang="en-US" dirty="0"/>
              <a:t>, an English botanist, in 1935</a:t>
            </a:r>
            <a:r>
              <a:rPr lang="en-US" dirty="0" smtClean="0"/>
              <a:t>.</a:t>
            </a:r>
          </a:p>
          <a:p>
            <a:r>
              <a:rPr lang="en-IN" dirty="0" smtClean="0"/>
              <a:t>Ecology:</a:t>
            </a:r>
            <a:r>
              <a:rPr lang="en-US" b="1" dirty="0" smtClean="0"/>
              <a:t>Ecology</a:t>
            </a:r>
            <a:r>
              <a:rPr lang="en-US" dirty="0" smtClean="0"/>
              <a:t> is the study of how organisms interact with one another  and with their physical environment.</a:t>
            </a:r>
          </a:p>
          <a:p>
            <a:r>
              <a:rPr lang="en-US" b="1" dirty="0" smtClean="0"/>
              <a:t>Ecological balance</a:t>
            </a:r>
            <a:r>
              <a:rPr lang="en-US" dirty="0" smtClean="0"/>
              <a:t> is a term used to describe the equilibrium between living organisms such as human being, plants, and animals as well as their environment.</a:t>
            </a:r>
            <a:endParaRPr lang="en-US" dirty="0"/>
          </a:p>
          <a:p>
            <a:endParaRPr lang="en-US" dirty="0"/>
          </a:p>
        </p:txBody>
      </p:sp>
      <p:pic>
        <p:nvPicPr>
          <p:cNvPr id="4" name="Picture 3" descr="BANNER7672-ATME Logo Banner 1600 x 380.jpg"/>
          <p:cNvPicPr>
            <a:picLocks noChangeAspect="1"/>
          </p:cNvPicPr>
          <p:nvPr/>
        </p:nvPicPr>
        <p:blipFill>
          <a:blip r:embed="rId2" cstate="print"/>
          <a:stretch>
            <a:fillRect/>
          </a:stretch>
        </p:blipFill>
        <p:spPr>
          <a:xfrm>
            <a:off x="0" y="0"/>
            <a:ext cx="2943204" cy="917417"/>
          </a:xfrm>
          <a:prstGeom prst="rect">
            <a:avLst/>
          </a:prstGeom>
        </p:spPr>
      </p:pic>
      <p:pic>
        <p:nvPicPr>
          <p:cNvPr id="5" name="Picture 4"/>
          <p:cNvPicPr/>
          <p:nvPr/>
        </p:nvPicPr>
        <p:blipFill>
          <a:blip r:embed="rId3" cstate="print"/>
          <a:srcRect/>
          <a:stretch>
            <a:fillRect/>
          </a:stretch>
        </p:blipFill>
        <p:spPr bwMode="auto">
          <a:xfrm>
            <a:off x="9158310" y="0"/>
            <a:ext cx="914400" cy="872101"/>
          </a:xfrm>
          <a:prstGeom prst="rect">
            <a:avLst/>
          </a:prstGeom>
          <a:noFill/>
          <a:ln w="9525">
            <a:noFill/>
            <a:miter lim="800000"/>
            <a:headEnd/>
            <a:tailEnd/>
          </a:ln>
        </p:spPr>
      </p:pic>
      <p:pic>
        <p:nvPicPr>
          <p:cNvPr id="6" name="Google Shape;55;p13"/>
          <p:cNvPicPr/>
          <p:nvPr/>
        </p:nvPicPr>
        <p:blipFill>
          <a:blip r:embed="rId4">
            <a:alphaModFix/>
          </a:blip>
          <a:stretch>
            <a:fillRect/>
          </a:stretch>
        </p:blipFill>
        <p:spPr>
          <a:xfrm>
            <a:off x="10087004" y="128566"/>
            <a:ext cx="671512" cy="700069"/>
          </a:xfrm>
          <a:prstGeom prst="rect">
            <a:avLst/>
          </a:prstGeom>
          <a:noFill/>
          <a:ln>
            <a:noFill/>
          </a:ln>
        </p:spPr>
      </p:pic>
      <p:pic>
        <p:nvPicPr>
          <p:cNvPr id="7" name="Picture 6"/>
          <p:cNvPicPr/>
          <p:nvPr/>
        </p:nvPicPr>
        <p:blipFill>
          <a:blip r:embed="rId5">
            <a:extLst>
              <a:ext uri="{28A0092B-C50C-407E-A947-70E740481C1C}">
                <a14:useLocalDpi xmlns:a14="http://schemas.microsoft.com/office/drawing/2010/main" xmlns="" val="0"/>
              </a:ext>
            </a:extLst>
          </a:blip>
          <a:srcRect/>
          <a:stretch>
            <a:fillRect/>
          </a:stretch>
        </p:blipFill>
        <p:spPr bwMode="auto">
          <a:xfrm>
            <a:off x="10801384" y="128566"/>
            <a:ext cx="1085816" cy="785818"/>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93420" y="853440"/>
            <a:ext cx="10698480" cy="1066800"/>
          </a:xfrm>
        </p:spPr>
        <p:txBody>
          <a:bodyPr>
            <a:noAutofit/>
          </a:bodyPr>
          <a:lstStyle/>
          <a:p>
            <a:r>
              <a:rPr lang="en-US" sz="4000" dirty="0" smtClean="0"/>
              <a:t>STRUCTURE OF THE ECOSYSTEM</a:t>
            </a:r>
            <a:br>
              <a:rPr lang="en-US" sz="4000" dirty="0" smtClean="0"/>
            </a:br>
            <a:endParaRPr lang="en-US" sz="4000" dirty="0"/>
          </a:p>
        </p:txBody>
      </p:sp>
      <p:sp>
        <p:nvSpPr>
          <p:cNvPr id="3" name="Content Placeholder 2"/>
          <p:cNvSpPr>
            <a:spLocks noGrp="1"/>
          </p:cNvSpPr>
          <p:nvPr>
            <p:ph idx="1"/>
          </p:nvPr>
        </p:nvSpPr>
        <p:spPr/>
        <p:txBody>
          <a:bodyPr>
            <a:normAutofit fontScale="92500" lnSpcReduction="20000"/>
          </a:bodyPr>
          <a:lstStyle/>
          <a:p>
            <a:r>
              <a:rPr lang="en-US" dirty="0" smtClean="0"/>
              <a:t>The </a:t>
            </a:r>
            <a:r>
              <a:rPr lang="en-US" dirty="0"/>
              <a:t>structure of an ecosystem is </a:t>
            </a:r>
            <a:r>
              <a:rPr lang="en-US" dirty="0" err="1"/>
              <a:t>characterised</a:t>
            </a:r>
            <a:r>
              <a:rPr lang="en-US" dirty="0"/>
              <a:t> by the </a:t>
            </a:r>
            <a:r>
              <a:rPr lang="en-US" dirty="0" err="1"/>
              <a:t>organisation</a:t>
            </a:r>
            <a:r>
              <a:rPr lang="en-US" dirty="0"/>
              <a:t> of both biotic and </a:t>
            </a:r>
            <a:r>
              <a:rPr lang="en-US" dirty="0" err="1"/>
              <a:t>abiotic</a:t>
            </a:r>
            <a:r>
              <a:rPr lang="en-US" dirty="0"/>
              <a:t> components. This includes the distribution of energy in </a:t>
            </a:r>
            <a:r>
              <a:rPr lang="en-US" b="1" dirty="0">
                <a:hlinkClick r:id="rId2"/>
              </a:rPr>
              <a:t>our </a:t>
            </a:r>
            <a:r>
              <a:rPr lang="en-US" b="1" dirty="0" smtClean="0">
                <a:hlinkClick r:id="rId2"/>
              </a:rPr>
              <a:t>environment</a:t>
            </a:r>
            <a:r>
              <a:rPr lang="en-US" dirty="0"/>
              <a:t>.  </a:t>
            </a:r>
          </a:p>
          <a:p>
            <a:r>
              <a:rPr lang="en-US" dirty="0"/>
              <a:t>The structure of an ecosystem can be split into two main components, namely: </a:t>
            </a:r>
          </a:p>
          <a:p>
            <a:r>
              <a:rPr lang="en-US" dirty="0"/>
              <a:t>Biotic Components</a:t>
            </a:r>
          </a:p>
          <a:p>
            <a:r>
              <a:rPr lang="en-US" dirty="0" err="1"/>
              <a:t>Abiotic</a:t>
            </a:r>
            <a:r>
              <a:rPr lang="en-US" dirty="0"/>
              <a:t> </a:t>
            </a:r>
            <a:r>
              <a:rPr lang="en-US" dirty="0" smtClean="0"/>
              <a:t>Components</a:t>
            </a:r>
          </a:p>
          <a:p>
            <a:r>
              <a:rPr lang="en-US" dirty="0"/>
              <a:t>The biotic and </a:t>
            </a:r>
            <a:r>
              <a:rPr lang="en-US" dirty="0" err="1"/>
              <a:t>abiotic</a:t>
            </a:r>
            <a:r>
              <a:rPr lang="en-US" dirty="0"/>
              <a:t> components are interrelated in an ecosystem. It is an open system where the energy and components can flow throughout the boundaries</a:t>
            </a:r>
          </a:p>
          <a:p>
            <a:endParaRPr lang="en-US" dirty="0"/>
          </a:p>
        </p:txBody>
      </p:sp>
      <p:pic>
        <p:nvPicPr>
          <p:cNvPr id="4" name="Picture 3" descr="BANNER7672-ATME Logo Banner 1600 x 380.jpg"/>
          <p:cNvPicPr>
            <a:picLocks noChangeAspect="1"/>
          </p:cNvPicPr>
          <p:nvPr/>
        </p:nvPicPr>
        <p:blipFill>
          <a:blip r:embed="rId3" cstate="print"/>
          <a:stretch>
            <a:fillRect/>
          </a:stretch>
        </p:blipFill>
        <p:spPr>
          <a:xfrm>
            <a:off x="0" y="0"/>
            <a:ext cx="2943204" cy="917417"/>
          </a:xfrm>
          <a:prstGeom prst="rect">
            <a:avLst/>
          </a:prstGeom>
        </p:spPr>
      </p:pic>
      <p:pic>
        <p:nvPicPr>
          <p:cNvPr id="5" name="Picture 4"/>
          <p:cNvPicPr/>
          <p:nvPr/>
        </p:nvPicPr>
        <p:blipFill>
          <a:blip r:embed="rId4" cstate="print"/>
          <a:srcRect/>
          <a:stretch>
            <a:fillRect/>
          </a:stretch>
        </p:blipFill>
        <p:spPr bwMode="auto">
          <a:xfrm>
            <a:off x="9158310" y="0"/>
            <a:ext cx="914400" cy="872101"/>
          </a:xfrm>
          <a:prstGeom prst="rect">
            <a:avLst/>
          </a:prstGeom>
          <a:noFill/>
          <a:ln w="9525">
            <a:noFill/>
            <a:miter lim="800000"/>
            <a:headEnd/>
            <a:tailEnd/>
          </a:ln>
        </p:spPr>
      </p:pic>
      <p:pic>
        <p:nvPicPr>
          <p:cNvPr id="6" name="Google Shape;55;p13"/>
          <p:cNvPicPr/>
          <p:nvPr/>
        </p:nvPicPr>
        <p:blipFill>
          <a:blip r:embed="rId5">
            <a:alphaModFix/>
          </a:blip>
          <a:stretch>
            <a:fillRect/>
          </a:stretch>
        </p:blipFill>
        <p:spPr>
          <a:xfrm>
            <a:off x="10087004" y="128566"/>
            <a:ext cx="671512" cy="700069"/>
          </a:xfrm>
          <a:prstGeom prst="rect">
            <a:avLst/>
          </a:prstGeom>
          <a:noFill/>
          <a:ln>
            <a:noFill/>
          </a:ln>
        </p:spPr>
      </p:pic>
      <p:pic>
        <p:nvPicPr>
          <p:cNvPr id="7" name="Picture 6"/>
          <p:cNvPicPr/>
          <p:nvPr/>
        </p:nvPicPr>
        <p:blipFill>
          <a:blip r:embed="rId6">
            <a:extLst>
              <a:ext uri="{28A0092B-C50C-407E-A947-70E740481C1C}">
                <a14:useLocalDpi xmlns:a14="http://schemas.microsoft.com/office/drawing/2010/main" xmlns="" val="0"/>
              </a:ext>
            </a:extLst>
          </a:blip>
          <a:srcRect/>
          <a:stretch>
            <a:fillRect/>
          </a:stretch>
        </p:blipFill>
        <p:spPr bwMode="auto">
          <a:xfrm>
            <a:off x="10801384" y="128566"/>
            <a:ext cx="1085816" cy="785818"/>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20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20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20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20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94360" y="1066800"/>
            <a:ext cx="10698480" cy="1066800"/>
          </a:xfrm>
        </p:spPr>
        <p:txBody>
          <a:bodyPr>
            <a:normAutofit fontScale="90000"/>
          </a:bodyPr>
          <a:lstStyle/>
          <a:p>
            <a:r>
              <a:rPr lang="en-US" dirty="0" smtClean="0"/>
              <a:t>BIOTIC COMPONENTS</a:t>
            </a:r>
            <a:br>
              <a:rPr lang="en-US" dirty="0" smtClean="0"/>
            </a:br>
            <a:endParaRPr lang="en-US" dirty="0"/>
          </a:p>
        </p:txBody>
      </p:sp>
      <p:sp>
        <p:nvSpPr>
          <p:cNvPr id="3" name="Content Placeholder 2"/>
          <p:cNvSpPr>
            <a:spLocks noGrp="1"/>
          </p:cNvSpPr>
          <p:nvPr>
            <p:ph idx="1"/>
          </p:nvPr>
        </p:nvSpPr>
        <p:spPr/>
        <p:txBody>
          <a:bodyPr>
            <a:normAutofit fontScale="85000" lnSpcReduction="20000"/>
          </a:bodyPr>
          <a:lstStyle/>
          <a:p>
            <a:r>
              <a:rPr lang="en-US" dirty="0" smtClean="0"/>
              <a:t>Biotic </a:t>
            </a:r>
            <a:r>
              <a:rPr lang="en-US" dirty="0"/>
              <a:t>components refer to all life in an ecosystem.  Based on nutrition, biotic components can be </a:t>
            </a:r>
            <a:r>
              <a:rPr lang="en-US" dirty="0" err="1"/>
              <a:t>categorised</a:t>
            </a:r>
            <a:r>
              <a:rPr lang="en-US" dirty="0"/>
              <a:t> into </a:t>
            </a:r>
            <a:r>
              <a:rPr lang="en-US" dirty="0" err="1"/>
              <a:t>autotrophs</a:t>
            </a:r>
            <a:r>
              <a:rPr lang="en-US" dirty="0"/>
              <a:t>, </a:t>
            </a:r>
            <a:r>
              <a:rPr lang="en-US" dirty="0" err="1"/>
              <a:t>heterotrophs</a:t>
            </a:r>
            <a:r>
              <a:rPr lang="en-US" dirty="0"/>
              <a:t> and </a:t>
            </a:r>
            <a:r>
              <a:rPr lang="en-US" dirty="0" err="1"/>
              <a:t>saprotrophs</a:t>
            </a:r>
            <a:r>
              <a:rPr lang="en-US" dirty="0"/>
              <a:t> (or decomposers</a:t>
            </a:r>
            <a:r>
              <a:rPr lang="en-US" dirty="0" smtClean="0"/>
              <a:t>)</a:t>
            </a:r>
          </a:p>
          <a:p>
            <a:r>
              <a:rPr lang="en-US" b="1" dirty="0"/>
              <a:t>On the basis of their role in the ecosystem the biotic components can be classified into three main groups: </a:t>
            </a:r>
          </a:p>
          <a:p>
            <a:r>
              <a:rPr lang="en-US" dirty="0"/>
              <a:t>(A) Producers </a:t>
            </a:r>
          </a:p>
          <a:p>
            <a:r>
              <a:rPr lang="en-US" dirty="0"/>
              <a:t>(B) Consumers </a:t>
            </a:r>
          </a:p>
          <a:p>
            <a:r>
              <a:rPr lang="en-US" dirty="0"/>
              <a:t>(C) Decomposers or Reducers </a:t>
            </a:r>
            <a:endParaRPr lang="en-US" dirty="0" smtClean="0"/>
          </a:p>
          <a:p>
            <a:r>
              <a:rPr lang="en-US" b="1" dirty="0"/>
              <a:t>Producers </a:t>
            </a:r>
            <a:r>
              <a:rPr lang="en-US" dirty="0"/>
              <a:t>include all </a:t>
            </a:r>
            <a:r>
              <a:rPr lang="en-US" dirty="0" err="1"/>
              <a:t>autotrophs</a:t>
            </a:r>
            <a:r>
              <a:rPr lang="en-US" dirty="0"/>
              <a:t> such as plants. They are called </a:t>
            </a:r>
            <a:r>
              <a:rPr lang="en-US" dirty="0" err="1"/>
              <a:t>autotrophs</a:t>
            </a:r>
            <a:r>
              <a:rPr lang="en-US" dirty="0"/>
              <a:t> as they can produce food through the process of photosynthesis</a:t>
            </a:r>
          </a:p>
          <a:p>
            <a:endParaRPr lang="en-US" dirty="0"/>
          </a:p>
        </p:txBody>
      </p:sp>
      <p:pic>
        <p:nvPicPr>
          <p:cNvPr id="4" name="Picture 3" descr="BANNER7672-ATME Logo Banner 1600 x 380.jpg"/>
          <p:cNvPicPr>
            <a:picLocks noChangeAspect="1"/>
          </p:cNvPicPr>
          <p:nvPr/>
        </p:nvPicPr>
        <p:blipFill>
          <a:blip r:embed="rId2" cstate="print"/>
          <a:stretch>
            <a:fillRect/>
          </a:stretch>
        </p:blipFill>
        <p:spPr>
          <a:xfrm>
            <a:off x="0" y="0"/>
            <a:ext cx="2943204" cy="917417"/>
          </a:xfrm>
          <a:prstGeom prst="rect">
            <a:avLst/>
          </a:prstGeom>
        </p:spPr>
      </p:pic>
      <p:pic>
        <p:nvPicPr>
          <p:cNvPr id="5" name="Picture 4"/>
          <p:cNvPicPr/>
          <p:nvPr/>
        </p:nvPicPr>
        <p:blipFill>
          <a:blip r:embed="rId3" cstate="print"/>
          <a:srcRect/>
          <a:stretch>
            <a:fillRect/>
          </a:stretch>
        </p:blipFill>
        <p:spPr bwMode="auto">
          <a:xfrm>
            <a:off x="9158310" y="0"/>
            <a:ext cx="914400" cy="872101"/>
          </a:xfrm>
          <a:prstGeom prst="rect">
            <a:avLst/>
          </a:prstGeom>
          <a:noFill/>
          <a:ln w="9525">
            <a:noFill/>
            <a:miter lim="800000"/>
            <a:headEnd/>
            <a:tailEnd/>
          </a:ln>
        </p:spPr>
      </p:pic>
      <p:pic>
        <p:nvPicPr>
          <p:cNvPr id="6" name="Google Shape;55;p13"/>
          <p:cNvPicPr/>
          <p:nvPr/>
        </p:nvPicPr>
        <p:blipFill>
          <a:blip r:embed="rId4">
            <a:alphaModFix/>
          </a:blip>
          <a:stretch>
            <a:fillRect/>
          </a:stretch>
        </p:blipFill>
        <p:spPr>
          <a:xfrm>
            <a:off x="10087004" y="128566"/>
            <a:ext cx="671512" cy="700069"/>
          </a:xfrm>
          <a:prstGeom prst="rect">
            <a:avLst/>
          </a:prstGeom>
          <a:noFill/>
          <a:ln>
            <a:noFill/>
          </a:ln>
        </p:spPr>
      </p:pic>
      <p:pic>
        <p:nvPicPr>
          <p:cNvPr id="7" name="Picture 6"/>
          <p:cNvPicPr/>
          <p:nvPr/>
        </p:nvPicPr>
        <p:blipFill>
          <a:blip r:embed="rId5">
            <a:extLst>
              <a:ext uri="{28A0092B-C50C-407E-A947-70E740481C1C}">
                <a14:useLocalDpi xmlns:a14="http://schemas.microsoft.com/office/drawing/2010/main" xmlns="" val="0"/>
              </a:ext>
            </a:extLst>
          </a:blip>
          <a:srcRect/>
          <a:stretch>
            <a:fillRect/>
          </a:stretch>
        </p:blipFill>
        <p:spPr bwMode="auto">
          <a:xfrm>
            <a:off x="10801384" y="128566"/>
            <a:ext cx="1085816" cy="785818"/>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20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20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20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20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fade">
                                      <p:cBhvr>
                                        <p:cTn id="32" dur="20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8" name="Picture 4" descr="Food Chains for Kids: Food Webs, the Circle of Life, and the Flow of Energy  - FreeSchool - YouTube"/>
          <p:cNvPicPr>
            <a:picLocks noChangeAspect="1" noChangeArrowheads="1"/>
          </p:cNvPicPr>
          <p:nvPr/>
        </p:nvPicPr>
        <p:blipFill>
          <a:blip r:embed="rId2"/>
          <a:srcRect/>
          <a:stretch>
            <a:fillRect/>
          </a:stretch>
        </p:blipFill>
        <p:spPr bwMode="auto">
          <a:xfrm>
            <a:off x="297180" y="1066800"/>
            <a:ext cx="10896600" cy="4400550"/>
          </a:xfrm>
          <a:prstGeom prst="rect">
            <a:avLst/>
          </a:prstGeom>
          <a:noFill/>
        </p:spPr>
      </p:pic>
      <p:pic>
        <p:nvPicPr>
          <p:cNvPr id="3" name="Picture 2" descr="BANNER7672-ATME Logo Banner 1600 x 380.jpg"/>
          <p:cNvPicPr>
            <a:picLocks noChangeAspect="1"/>
          </p:cNvPicPr>
          <p:nvPr/>
        </p:nvPicPr>
        <p:blipFill>
          <a:blip r:embed="rId3" cstate="print"/>
          <a:stretch>
            <a:fillRect/>
          </a:stretch>
        </p:blipFill>
        <p:spPr>
          <a:xfrm>
            <a:off x="0" y="0"/>
            <a:ext cx="2943204" cy="917417"/>
          </a:xfrm>
          <a:prstGeom prst="rect">
            <a:avLst/>
          </a:prstGeom>
        </p:spPr>
      </p:pic>
      <p:pic>
        <p:nvPicPr>
          <p:cNvPr id="4" name="Picture 3"/>
          <p:cNvPicPr/>
          <p:nvPr/>
        </p:nvPicPr>
        <p:blipFill>
          <a:blip r:embed="rId4" cstate="print"/>
          <a:srcRect/>
          <a:stretch>
            <a:fillRect/>
          </a:stretch>
        </p:blipFill>
        <p:spPr bwMode="auto">
          <a:xfrm>
            <a:off x="9158310" y="0"/>
            <a:ext cx="914400" cy="872101"/>
          </a:xfrm>
          <a:prstGeom prst="rect">
            <a:avLst/>
          </a:prstGeom>
          <a:noFill/>
          <a:ln w="9525">
            <a:noFill/>
            <a:miter lim="800000"/>
            <a:headEnd/>
            <a:tailEnd/>
          </a:ln>
        </p:spPr>
      </p:pic>
      <p:pic>
        <p:nvPicPr>
          <p:cNvPr id="5" name="Google Shape;55;p13"/>
          <p:cNvPicPr/>
          <p:nvPr/>
        </p:nvPicPr>
        <p:blipFill>
          <a:blip r:embed="rId5">
            <a:alphaModFix/>
          </a:blip>
          <a:stretch>
            <a:fillRect/>
          </a:stretch>
        </p:blipFill>
        <p:spPr>
          <a:xfrm>
            <a:off x="10087004" y="128566"/>
            <a:ext cx="671512" cy="700069"/>
          </a:xfrm>
          <a:prstGeom prst="rect">
            <a:avLst/>
          </a:prstGeom>
          <a:noFill/>
          <a:ln>
            <a:noFill/>
          </a:ln>
        </p:spPr>
      </p:pic>
      <p:pic>
        <p:nvPicPr>
          <p:cNvPr id="6" name="Picture 5"/>
          <p:cNvPicPr/>
          <p:nvPr/>
        </p:nvPicPr>
        <p:blipFill>
          <a:blip r:embed="rId6">
            <a:extLst>
              <a:ext uri="{28A0092B-C50C-407E-A947-70E740481C1C}">
                <a14:useLocalDpi xmlns:a14="http://schemas.microsoft.com/office/drawing/2010/main" xmlns="" val="0"/>
              </a:ext>
            </a:extLst>
          </a:blip>
          <a:srcRect/>
          <a:stretch>
            <a:fillRect/>
          </a:stretch>
        </p:blipFill>
        <p:spPr bwMode="auto">
          <a:xfrm>
            <a:off x="10801384" y="128566"/>
            <a:ext cx="1085816" cy="785818"/>
          </a:xfrm>
          <a:prstGeom prst="rect">
            <a:avLst/>
          </a:prstGeom>
          <a:noFill/>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1057260"/>
            <a:ext cx="11590020" cy="5059060"/>
          </a:xfrm>
        </p:spPr>
        <p:txBody>
          <a:bodyPr>
            <a:normAutofit fontScale="85000" lnSpcReduction="10000"/>
          </a:bodyPr>
          <a:lstStyle/>
          <a:p>
            <a:r>
              <a:rPr lang="en-US" b="1" dirty="0"/>
              <a:t>Consumers </a:t>
            </a:r>
            <a:r>
              <a:rPr lang="en-US" dirty="0"/>
              <a:t>or </a:t>
            </a:r>
            <a:r>
              <a:rPr lang="en-US" dirty="0" err="1"/>
              <a:t>heterotrophs</a:t>
            </a:r>
            <a:r>
              <a:rPr lang="en-US" dirty="0"/>
              <a:t> are organisms that depend on other organisms for food. Consumers are further classified into primary consumers, secondary consumers and tertiary consumers</a:t>
            </a:r>
            <a:r>
              <a:rPr lang="en-US" dirty="0" smtClean="0"/>
              <a:t>.</a:t>
            </a:r>
          </a:p>
          <a:p>
            <a:r>
              <a:rPr lang="en-US" b="1" i="1" dirty="0" smtClean="0"/>
              <a:t>Primary </a:t>
            </a:r>
            <a:r>
              <a:rPr lang="en-US" b="1" i="1" dirty="0"/>
              <a:t>consumers</a:t>
            </a:r>
            <a:r>
              <a:rPr lang="en-US" dirty="0"/>
              <a:t> are always herbivores that they rely on producers for food.</a:t>
            </a:r>
          </a:p>
          <a:p>
            <a:r>
              <a:rPr lang="en-US" b="1" i="1" dirty="0"/>
              <a:t>Secondary consumers</a:t>
            </a:r>
            <a:r>
              <a:rPr lang="en-US" dirty="0"/>
              <a:t> depend on primary consumers for energy. They can either be a carnivore or an omnivore.</a:t>
            </a:r>
          </a:p>
          <a:p>
            <a:r>
              <a:rPr lang="en-US" b="1" i="1" dirty="0"/>
              <a:t>Tertiary consumers</a:t>
            </a:r>
            <a:r>
              <a:rPr lang="en-US" dirty="0"/>
              <a:t> are organisms that depend on secondary consumers for food.  Tertiary consumers can also be an omnivore.</a:t>
            </a:r>
            <a:br>
              <a:rPr lang="en-US" dirty="0"/>
            </a:br>
            <a:endParaRPr lang="en-US" dirty="0"/>
          </a:p>
          <a:p>
            <a:r>
              <a:rPr lang="en-US" b="1" i="1" dirty="0"/>
              <a:t>Quaternary consumers </a:t>
            </a:r>
            <a:r>
              <a:rPr lang="en-US" dirty="0"/>
              <a:t>are present in some food chains. These organisms prey on tertiary consumers for energy. Furthermore, they are usually at the top of a food chain as they have no natural predators.</a:t>
            </a:r>
          </a:p>
          <a:p>
            <a:pPr>
              <a:buNone/>
            </a:pPr>
            <a:endParaRPr lang="en-US" dirty="0"/>
          </a:p>
        </p:txBody>
      </p:sp>
      <p:pic>
        <p:nvPicPr>
          <p:cNvPr id="4" name="Picture 3" descr="BANNER7672-ATME Logo Banner 1600 x 380.jpg"/>
          <p:cNvPicPr>
            <a:picLocks noChangeAspect="1"/>
          </p:cNvPicPr>
          <p:nvPr/>
        </p:nvPicPr>
        <p:blipFill>
          <a:blip r:embed="rId2" cstate="print"/>
          <a:stretch>
            <a:fillRect/>
          </a:stretch>
        </p:blipFill>
        <p:spPr>
          <a:xfrm>
            <a:off x="0" y="0"/>
            <a:ext cx="2943204" cy="917417"/>
          </a:xfrm>
          <a:prstGeom prst="rect">
            <a:avLst/>
          </a:prstGeom>
        </p:spPr>
      </p:pic>
      <p:pic>
        <p:nvPicPr>
          <p:cNvPr id="5" name="Picture 4"/>
          <p:cNvPicPr/>
          <p:nvPr/>
        </p:nvPicPr>
        <p:blipFill>
          <a:blip r:embed="rId3" cstate="print"/>
          <a:srcRect/>
          <a:stretch>
            <a:fillRect/>
          </a:stretch>
        </p:blipFill>
        <p:spPr bwMode="auto">
          <a:xfrm>
            <a:off x="9158310" y="0"/>
            <a:ext cx="914400" cy="872101"/>
          </a:xfrm>
          <a:prstGeom prst="rect">
            <a:avLst/>
          </a:prstGeom>
          <a:noFill/>
          <a:ln w="9525">
            <a:noFill/>
            <a:miter lim="800000"/>
            <a:headEnd/>
            <a:tailEnd/>
          </a:ln>
        </p:spPr>
      </p:pic>
      <p:pic>
        <p:nvPicPr>
          <p:cNvPr id="6" name="Google Shape;55;p13"/>
          <p:cNvPicPr/>
          <p:nvPr/>
        </p:nvPicPr>
        <p:blipFill>
          <a:blip r:embed="rId4">
            <a:alphaModFix/>
          </a:blip>
          <a:stretch>
            <a:fillRect/>
          </a:stretch>
        </p:blipFill>
        <p:spPr>
          <a:xfrm>
            <a:off x="10087004" y="128566"/>
            <a:ext cx="671512" cy="700069"/>
          </a:xfrm>
          <a:prstGeom prst="rect">
            <a:avLst/>
          </a:prstGeom>
          <a:noFill/>
          <a:ln>
            <a:noFill/>
          </a:ln>
        </p:spPr>
      </p:pic>
      <p:pic>
        <p:nvPicPr>
          <p:cNvPr id="7" name="Picture 6"/>
          <p:cNvPicPr/>
          <p:nvPr/>
        </p:nvPicPr>
        <p:blipFill>
          <a:blip r:embed="rId5">
            <a:extLst>
              <a:ext uri="{28A0092B-C50C-407E-A947-70E740481C1C}">
                <a14:useLocalDpi xmlns:a14="http://schemas.microsoft.com/office/drawing/2010/main" xmlns="" val="0"/>
              </a:ext>
            </a:extLst>
          </a:blip>
          <a:srcRect/>
          <a:stretch>
            <a:fillRect/>
          </a:stretch>
        </p:blipFill>
        <p:spPr bwMode="auto">
          <a:xfrm>
            <a:off x="10801384" y="128566"/>
            <a:ext cx="1085816" cy="785818"/>
          </a:xfrm>
          <a:prstGeom prst="rect">
            <a:avLst/>
          </a:prstGeom>
          <a:noFill/>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1057260"/>
            <a:ext cx="11391900" cy="5556900"/>
          </a:xfrm>
        </p:spPr>
        <p:txBody>
          <a:bodyPr>
            <a:normAutofit/>
          </a:bodyPr>
          <a:lstStyle/>
          <a:p>
            <a:r>
              <a:rPr lang="en-US" sz="2800" b="1" dirty="0"/>
              <a:t>Decomposers </a:t>
            </a:r>
            <a:r>
              <a:rPr lang="en-US" sz="2800" dirty="0"/>
              <a:t>include saprophytes such as fungi and bacteria. They directly thrive on the dead and decaying organic matter.  Decomposers are essential for the ecosystem as they help in recycling nutrients to be reused by plants</a:t>
            </a:r>
            <a:r>
              <a:rPr lang="en-US" sz="2800" dirty="0" smtClean="0"/>
              <a:t>.</a:t>
            </a:r>
          </a:p>
          <a:p>
            <a:endParaRPr lang="en-IN" sz="2800" dirty="0"/>
          </a:p>
          <a:p>
            <a:r>
              <a:rPr lang="en-US" sz="2800" b="1" u="sng" dirty="0" err="1"/>
              <a:t>Abiotic</a:t>
            </a:r>
            <a:r>
              <a:rPr lang="en-US" sz="2800" b="1" u="sng" dirty="0"/>
              <a:t> Components</a:t>
            </a:r>
          </a:p>
          <a:p>
            <a:r>
              <a:rPr lang="en-US" sz="2800" dirty="0" err="1"/>
              <a:t>Abiotic</a:t>
            </a:r>
            <a:r>
              <a:rPr lang="en-US" sz="2800" dirty="0"/>
              <a:t> components are the non-living component of an ecosystem.  It includes air, water, soil, minerals, sunlight, temperature, nutrients, wind, altitude, turbidity, etc.</a:t>
            </a:r>
          </a:p>
          <a:p>
            <a:endParaRPr lang="en-US" sz="2800" dirty="0"/>
          </a:p>
          <a:p>
            <a:endParaRPr lang="en-US" sz="2800" dirty="0"/>
          </a:p>
        </p:txBody>
      </p:sp>
      <p:pic>
        <p:nvPicPr>
          <p:cNvPr id="4" name="Picture 3" descr="BANNER7672-ATME Logo Banner 1600 x 380.jpg"/>
          <p:cNvPicPr>
            <a:picLocks noChangeAspect="1"/>
          </p:cNvPicPr>
          <p:nvPr/>
        </p:nvPicPr>
        <p:blipFill>
          <a:blip r:embed="rId2" cstate="print"/>
          <a:stretch>
            <a:fillRect/>
          </a:stretch>
        </p:blipFill>
        <p:spPr>
          <a:xfrm>
            <a:off x="0" y="0"/>
            <a:ext cx="2943204" cy="917417"/>
          </a:xfrm>
          <a:prstGeom prst="rect">
            <a:avLst/>
          </a:prstGeom>
        </p:spPr>
      </p:pic>
      <p:pic>
        <p:nvPicPr>
          <p:cNvPr id="5" name="Picture 4"/>
          <p:cNvPicPr/>
          <p:nvPr/>
        </p:nvPicPr>
        <p:blipFill>
          <a:blip r:embed="rId3" cstate="print"/>
          <a:srcRect/>
          <a:stretch>
            <a:fillRect/>
          </a:stretch>
        </p:blipFill>
        <p:spPr bwMode="auto">
          <a:xfrm>
            <a:off x="9158310" y="0"/>
            <a:ext cx="914400" cy="872101"/>
          </a:xfrm>
          <a:prstGeom prst="rect">
            <a:avLst/>
          </a:prstGeom>
          <a:noFill/>
          <a:ln w="9525">
            <a:noFill/>
            <a:miter lim="800000"/>
            <a:headEnd/>
            <a:tailEnd/>
          </a:ln>
        </p:spPr>
      </p:pic>
      <p:pic>
        <p:nvPicPr>
          <p:cNvPr id="6" name="Google Shape;55;p13"/>
          <p:cNvPicPr/>
          <p:nvPr/>
        </p:nvPicPr>
        <p:blipFill>
          <a:blip r:embed="rId4">
            <a:alphaModFix/>
          </a:blip>
          <a:stretch>
            <a:fillRect/>
          </a:stretch>
        </p:blipFill>
        <p:spPr>
          <a:xfrm>
            <a:off x="10087004" y="128566"/>
            <a:ext cx="671512" cy="700069"/>
          </a:xfrm>
          <a:prstGeom prst="rect">
            <a:avLst/>
          </a:prstGeom>
          <a:noFill/>
          <a:ln>
            <a:noFill/>
          </a:ln>
        </p:spPr>
      </p:pic>
      <p:pic>
        <p:nvPicPr>
          <p:cNvPr id="7" name="Picture 6"/>
          <p:cNvPicPr/>
          <p:nvPr/>
        </p:nvPicPr>
        <p:blipFill>
          <a:blip r:embed="rId5">
            <a:extLst>
              <a:ext uri="{28A0092B-C50C-407E-A947-70E740481C1C}">
                <a14:useLocalDpi xmlns:a14="http://schemas.microsoft.com/office/drawing/2010/main" xmlns="" val="0"/>
              </a:ext>
            </a:extLst>
          </a:blip>
          <a:srcRect/>
          <a:stretch>
            <a:fillRect/>
          </a:stretch>
        </p:blipFill>
        <p:spPr bwMode="auto">
          <a:xfrm>
            <a:off x="10801384" y="128566"/>
            <a:ext cx="1085816" cy="785818"/>
          </a:xfrm>
          <a:prstGeom prst="rect">
            <a:avLst/>
          </a:prstGeom>
          <a:noFill/>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93420" y="995680"/>
            <a:ext cx="10698480" cy="1066800"/>
          </a:xfrm>
        </p:spPr>
        <p:txBody>
          <a:bodyPr>
            <a:normAutofit fontScale="90000"/>
          </a:bodyPr>
          <a:lstStyle/>
          <a:p>
            <a:r>
              <a:rPr lang="en-US" dirty="0" smtClean="0"/>
              <a:t>Functions of Ecosystem</a:t>
            </a:r>
            <a:br>
              <a:rPr lang="en-US" dirty="0" smtClean="0"/>
            </a:br>
            <a:endParaRPr lang="en-US" dirty="0"/>
          </a:p>
        </p:txBody>
      </p:sp>
      <p:sp>
        <p:nvSpPr>
          <p:cNvPr id="3" name="Content Placeholder 2"/>
          <p:cNvSpPr>
            <a:spLocks noGrp="1"/>
          </p:cNvSpPr>
          <p:nvPr>
            <p:ph idx="1"/>
          </p:nvPr>
        </p:nvSpPr>
        <p:spPr/>
        <p:txBody>
          <a:bodyPr>
            <a:normAutofit fontScale="92500"/>
          </a:bodyPr>
          <a:lstStyle/>
          <a:p>
            <a:r>
              <a:rPr lang="en-US" dirty="0" smtClean="0"/>
              <a:t>The </a:t>
            </a:r>
            <a:r>
              <a:rPr lang="en-US" dirty="0"/>
              <a:t>functions of the ecosystem are as follows:</a:t>
            </a:r>
          </a:p>
          <a:p>
            <a:pPr lvl="1"/>
            <a:r>
              <a:rPr lang="en-US" dirty="0"/>
              <a:t>It regulates the essential ecological processes, supports life systems and renders stability.</a:t>
            </a:r>
          </a:p>
          <a:p>
            <a:pPr lvl="1"/>
            <a:r>
              <a:rPr lang="en-US" dirty="0"/>
              <a:t>It is also responsible for the cycling of nutrients between biotic and </a:t>
            </a:r>
            <a:r>
              <a:rPr lang="en-US" dirty="0" err="1"/>
              <a:t>abiotic</a:t>
            </a:r>
            <a:r>
              <a:rPr lang="en-US" dirty="0"/>
              <a:t> components.</a:t>
            </a:r>
          </a:p>
          <a:p>
            <a:pPr lvl="1"/>
            <a:r>
              <a:rPr lang="en-US" dirty="0"/>
              <a:t>It maintains a balance among the various </a:t>
            </a:r>
            <a:r>
              <a:rPr lang="en-US" dirty="0" err="1"/>
              <a:t>trophic</a:t>
            </a:r>
            <a:r>
              <a:rPr lang="en-US" dirty="0"/>
              <a:t> levels in the ecosystem.</a:t>
            </a:r>
          </a:p>
          <a:p>
            <a:pPr lvl="1"/>
            <a:r>
              <a:rPr lang="en-US" dirty="0"/>
              <a:t>It cycles the minerals through the biosphere.</a:t>
            </a:r>
          </a:p>
          <a:p>
            <a:pPr lvl="1"/>
            <a:r>
              <a:rPr lang="en-US" dirty="0"/>
              <a:t>The </a:t>
            </a:r>
            <a:r>
              <a:rPr lang="en-US" dirty="0" err="1"/>
              <a:t>abiotic</a:t>
            </a:r>
            <a:r>
              <a:rPr lang="en-US" dirty="0"/>
              <a:t> components help in the synthesis of organic components that involves the exchange of energy</a:t>
            </a:r>
          </a:p>
          <a:p>
            <a:pPr>
              <a:buNone/>
            </a:pPr>
            <a:endParaRPr lang="en-US" dirty="0"/>
          </a:p>
        </p:txBody>
      </p:sp>
      <p:pic>
        <p:nvPicPr>
          <p:cNvPr id="4" name="Picture 3" descr="BANNER7672-ATME Logo Banner 1600 x 380.jpg"/>
          <p:cNvPicPr>
            <a:picLocks noChangeAspect="1"/>
          </p:cNvPicPr>
          <p:nvPr/>
        </p:nvPicPr>
        <p:blipFill>
          <a:blip r:embed="rId2" cstate="print"/>
          <a:stretch>
            <a:fillRect/>
          </a:stretch>
        </p:blipFill>
        <p:spPr>
          <a:xfrm>
            <a:off x="0" y="0"/>
            <a:ext cx="2943204" cy="917417"/>
          </a:xfrm>
          <a:prstGeom prst="rect">
            <a:avLst/>
          </a:prstGeom>
        </p:spPr>
      </p:pic>
      <p:pic>
        <p:nvPicPr>
          <p:cNvPr id="5" name="Picture 4"/>
          <p:cNvPicPr/>
          <p:nvPr/>
        </p:nvPicPr>
        <p:blipFill>
          <a:blip r:embed="rId3" cstate="print"/>
          <a:srcRect/>
          <a:stretch>
            <a:fillRect/>
          </a:stretch>
        </p:blipFill>
        <p:spPr bwMode="auto">
          <a:xfrm>
            <a:off x="9158310" y="0"/>
            <a:ext cx="914400" cy="872101"/>
          </a:xfrm>
          <a:prstGeom prst="rect">
            <a:avLst/>
          </a:prstGeom>
          <a:noFill/>
          <a:ln w="9525">
            <a:noFill/>
            <a:miter lim="800000"/>
            <a:headEnd/>
            <a:tailEnd/>
          </a:ln>
        </p:spPr>
      </p:pic>
      <p:pic>
        <p:nvPicPr>
          <p:cNvPr id="6" name="Google Shape;55;p13"/>
          <p:cNvPicPr/>
          <p:nvPr/>
        </p:nvPicPr>
        <p:blipFill>
          <a:blip r:embed="rId4">
            <a:alphaModFix/>
          </a:blip>
          <a:stretch>
            <a:fillRect/>
          </a:stretch>
        </p:blipFill>
        <p:spPr>
          <a:xfrm>
            <a:off x="10087004" y="128566"/>
            <a:ext cx="671512" cy="700069"/>
          </a:xfrm>
          <a:prstGeom prst="rect">
            <a:avLst/>
          </a:prstGeom>
          <a:noFill/>
          <a:ln>
            <a:noFill/>
          </a:ln>
        </p:spPr>
      </p:pic>
      <p:pic>
        <p:nvPicPr>
          <p:cNvPr id="7" name="Picture 6"/>
          <p:cNvPicPr/>
          <p:nvPr/>
        </p:nvPicPr>
        <p:blipFill>
          <a:blip r:embed="rId5">
            <a:extLst>
              <a:ext uri="{28A0092B-C50C-407E-A947-70E740481C1C}">
                <a14:useLocalDpi xmlns:a14="http://schemas.microsoft.com/office/drawing/2010/main" xmlns="" val="0"/>
              </a:ext>
            </a:extLst>
          </a:blip>
          <a:srcRect/>
          <a:stretch>
            <a:fillRect/>
          </a:stretch>
        </p:blipFill>
        <p:spPr bwMode="auto">
          <a:xfrm>
            <a:off x="10801384" y="128566"/>
            <a:ext cx="1085816" cy="785818"/>
          </a:xfrm>
          <a:prstGeom prst="rect">
            <a:avLst/>
          </a:prstGeom>
          <a:noFill/>
        </p:spPr>
      </p:pic>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4488616</TotalTime>
  <Words>646</Words>
  <Application>Microsoft Office PowerPoint</Application>
  <PresentationFormat>Custom</PresentationFormat>
  <Paragraphs>65</Paragraphs>
  <Slides>20</Slides>
  <Notes>0</Notes>
  <HiddenSlides>0</HiddenSlides>
  <MMClips>0</MMClips>
  <ScaleCrop>false</ScaleCrop>
  <HeadingPairs>
    <vt:vector size="4" baseType="variant">
      <vt:variant>
        <vt:lpstr>Theme</vt:lpstr>
      </vt:variant>
      <vt:variant>
        <vt:i4>1</vt:i4>
      </vt:variant>
      <vt:variant>
        <vt:lpstr>Slide Titles</vt:lpstr>
      </vt:variant>
      <vt:variant>
        <vt:i4>20</vt:i4>
      </vt:variant>
    </vt:vector>
  </HeadingPairs>
  <TitlesOfParts>
    <vt:vector size="21" baseType="lpstr">
      <vt:lpstr>Office Theme</vt:lpstr>
      <vt:lpstr>Slide 1</vt:lpstr>
      <vt:lpstr>Contents </vt:lpstr>
      <vt:lpstr>What is an Ecosystem? </vt:lpstr>
      <vt:lpstr>STRUCTURE OF THE ECOSYSTEM </vt:lpstr>
      <vt:lpstr>BIOTIC COMPONENTS </vt:lpstr>
      <vt:lpstr>Slide 6</vt:lpstr>
      <vt:lpstr>Slide 7</vt:lpstr>
      <vt:lpstr>Slide 8</vt:lpstr>
      <vt:lpstr>Functions of Ecosystem </vt:lpstr>
      <vt:lpstr>TYPES OF ECOSYSTEM</vt:lpstr>
      <vt:lpstr>DESERT ECOSYSTEM</vt:lpstr>
      <vt:lpstr>con……</vt:lpstr>
      <vt:lpstr>FOREST ECOSYSTEM</vt:lpstr>
      <vt:lpstr>Slide 14</vt:lpstr>
      <vt:lpstr>OCEANIC ECOSYSTEM</vt:lpstr>
      <vt:lpstr>cont….</vt:lpstr>
      <vt:lpstr>FRESHWATER  ECOSYSTEM</vt:lpstr>
      <vt:lpstr>WETLAND ECOSYSTEM</vt:lpstr>
      <vt:lpstr>REVERINE ECOSYSTEM</vt:lpstr>
      <vt:lpstr>             THANK YOU</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Windows User</dc:creator>
  <cp:lastModifiedBy>NAMITHA</cp:lastModifiedBy>
  <cp:revision>1769</cp:revision>
  <dcterms:created xsi:type="dcterms:W3CDTF">2018-07-11T04:11:02Z</dcterms:created>
  <dcterms:modified xsi:type="dcterms:W3CDTF">2021-11-17T05:50:52Z</dcterms:modified>
</cp:coreProperties>
</file>