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7" r:id="rId3"/>
    <p:sldId id="258" r:id="rId4"/>
    <p:sldId id="261" r:id="rId5"/>
    <p:sldId id="25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5" autoAdjust="0"/>
    <p:restoredTop sz="94660"/>
  </p:normalViewPr>
  <p:slideViewPr>
    <p:cSldViewPr snapToGrid="0">
      <p:cViewPr varScale="1">
        <p:scale>
          <a:sx n="76" d="100"/>
          <a:sy n="76" d="100"/>
        </p:scale>
        <p:origin x="62" y="1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64E4B5-4804-4C3A-7ABB-91F85C9416E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5F276E3F-10E1-7E8C-9D4B-702D63D0487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1B325A-5FFC-4277-AFD4-96308F59D142}" type="datetimeFigureOut">
              <a:rPr lang="en-IN" smtClean="0"/>
              <a:t>12-06-2026</a:t>
            </a:fld>
            <a:endParaRPr lang="en-IN"/>
          </a:p>
        </p:txBody>
      </p:sp>
      <p:sp>
        <p:nvSpPr>
          <p:cNvPr id="4" name="Footer Placeholder 3">
            <a:extLst>
              <a:ext uri="{FF2B5EF4-FFF2-40B4-BE49-F238E27FC236}">
                <a16:creationId xmlns:a16="http://schemas.microsoft.com/office/drawing/2014/main" id="{0F848A04-A3B8-1EEB-D7C2-E6C952B9C53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12B4DDD4-957D-1FB2-2C05-2A9A4D2720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A8C5F2-6314-4159-AC39-019F8B6E5F04}" type="slidenum">
              <a:rPr lang="en-IN" smtClean="0"/>
              <a:t>‹#›</a:t>
            </a:fld>
            <a:endParaRPr lang="en-IN"/>
          </a:p>
        </p:txBody>
      </p:sp>
    </p:spTree>
    <p:extLst>
      <p:ext uri="{BB962C8B-B14F-4D97-AF65-F5344CB8AC3E}">
        <p14:creationId xmlns:p14="http://schemas.microsoft.com/office/powerpoint/2010/main" val="327056932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1DDF30-6B71-48FC-8297-1679B72C8BF6}" type="datetimeFigureOut">
              <a:rPr lang="en-IN" smtClean="0"/>
              <a:t>12-06-2026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09C591-EBC5-4155-80BF-EE0CA3903E3E}" type="slidenum">
              <a:rPr lang="en-IN" smtClean="0"/>
              <a:t>‹#›</a:t>
            </a:fld>
            <a:endParaRPr lang="en-IN"/>
          </a:p>
        </p:txBody>
      </p:sp>
    </p:spTree>
    <p:extLst>
      <p:ext uri="{BB962C8B-B14F-4D97-AF65-F5344CB8AC3E}">
        <p14:creationId xmlns:p14="http://schemas.microsoft.com/office/powerpoint/2010/main" val="234640413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7E92F-00D0-6224-D26F-FA206ED4B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4382C2F0-83B2-57BD-F9AB-E9DB948791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86706EEF-30A8-961A-CE27-E7958D8CAB3D}"/>
              </a:ext>
            </a:extLst>
          </p:cNvPr>
          <p:cNvSpPr>
            <a:spLocks noGrp="1"/>
          </p:cNvSpPr>
          <p:nvPr>
            <p:ph type="dt" sz="half" idx="10"/>
          </p:nvPr>
        </p:nvSpPr>
        <p:spPr/>
        <p:txBody>
          <a:bodyPr/>
          <a:lstStyle/>
          <a:p>
            <a:fld id="{266D19E7-E862-4D4E-A2C8-85E4D0AADA82}" type="datetime1">
              <a:rPr lang="en-IN" smtClean="0"/>
              <a:t>12-06-2026</a:t>
            </a:fld>
            <a:endParaRPr lang="en-IN"/>
          </a:p>
        </p:txBody>
      </p:sp>
      <p:sp>
        <p:nvSpPr>
          <p:cNvPr id="5" name="Footer Placeholder 4">
            <a:extLst>
              <a:ext uri="{FF2B5EF4-FFF2-40B4-BE49-F238E27FC236}">
                <a16:creationId xmlns:a16="http://schemas.microsoft.com/office/drawing/2014/main" id="{708B64F4-FABA-3B4C-F737-94D9C198A284}"/>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07E37323-9949-3A25-4DD5-510CEF1D9712}"/>
              </a:ext>
            </a:extLst>
          </p:cNvPr>
          <p:cNvSpPr>
            <a:spLocks noGrp="1"/>
          </p:cNvSpPr>
          <p:nvPr>
            <p:ph type="sldNum" sz="quarter" idx="12"/>
          </p:nvPr>
        </p:nvSpPr>
        <p:spPr/>
        <p:txBody>
          <a:bodyPr/>
          <a:lstStyle/>
          <a:p>
            <a:fld id="{E5A1AA43-ABAD-4BE5-9DD8-AFAF958FC1A4}" type="slidenum">
              <a:rPr lang="en-IN" smtClean="0"/>
              <a:t>‹#›</a:t>
            </a:fld>
            <a:endParaRPr lang="en-IN"/>
          </a:p>
        </p:txBody>
      </p:sp>
      <p:pic>
        <p:nvPicPr>
          <p:cNvPr id="8" name="Picture 7">
            <a:extLst>
              <a:ext uri="{FF2B5EF4-FFF2-40B4-BE49-F238E27FC236}">
                <a16:creationId xmlns:a16="http://schemas.microsoft.com/office/drawing/2014/main" id="{FEFBF5BF-BF76-AF52-BFFC-6951D73ABCE9}"/>
              </a:ext>
            </a:extLst>
          </p:cNvPr>
          <p:cNvPicPr>
            <a:picLocks noChangeAspect="1"/>
          </p:cNvPicPr>
          <p:nvPr userDrawn="1"/>
        </p:nvPicPr>
        <p:blipFill>
          <a:blip r:embed="rId2"/>
          <a:stretch>
            <a:fillRect/>
          </a:stretch>
        </p:blipFill>
        <p:spPr>
          <a:xfrm>
            <a:off x="2068481" y="23813"/>
            <a:ext cx="8055038" cy="502964"/>
          </a:xfrm>
          <a:prstGeom prst="rect">
            <a:avLst/>
          </a:prstGeom>
        </p:spPr>
      </p:pic>
    </p:spTree>
    <p:extLst>
      <p:ext uri="{BB962C8B-B14F-4D97-AF65-F5344CB8AC3E}">
        <p14:creationId xmlns:p14="http://schemas.microsoft.com/office/powerpoint/2010/main" val="3500997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BD141-02A2-1748-0E87-104E8B4127A4}"/>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23B80F9-4F0D-0685-8445-E39E5E96472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0057EA5-1354-3D25-D87A-BB73110FB747}"/>
              </a:ext>
            </a:extLst>
          </p:cNvPr>
          <p:cNvSpPr>
            <a:spLocks noGrp="1"/>
          </p:cNvSpPr>
          <p:nvPr>
            <p:ph type="dt" sz="half" idx="10"/>
          </p:nvPr>
        </p:nvSpPr>
        <p:spPr/>
        <p:txBody>
          <a:bodyPr/>
          <a:lstStyle/>
          <a:p>
            <a:fld id="{9A442622-C1E7-4E8F-A3E4-D27707047CC1}" type="datetime1">
              <a:rPr lang="en-IN" smtClean="0"/>
              <a:t>12-06-2026</a:t>
            </a:fld>
            <a:endParaRPr lang="en-IN"/>
          </a:p>
        </p:txBody>
      </p:sp>
      <p:sp>
        <p:nvSpPr>
          <p:cNvPr id="5" name="Footer Placeholder 4">
            <a:extLst>
              <a:ext uri="{FF2B5EF4-FFF2-40B4-BE49-F238E27FC236}">
                <a16:creationId xmlns:a16="http://schemas.microsoft.com/office/drawing/2014/main" id="{EBE39DA7-1E2B-F26E-915F-F671B516A69A}"/>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928F4479-3730-49D6-39AC-856B16CE2DCF}"/>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297080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FA4CA3-9158-D0B1-EE49-B39AA82D05D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52547D7-72D1-4B22-61DA-B850E0AE292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65945F8-B56A-E4E5-F34A-60ECB1940865}"/>
              </a:ext>
            </a:extLst>
          </p:cNvPr>
          <p:cNvSpPr>
            <a:spLocks noGrp="1"/>
          </p:cNvSpPr>
          <p:nvPr>
            <p:ph type="dt" sz="half" idx="10"/>
          </p:nvPr>
        </p:nvSpPr>
        <p:spPr/>
        <p:txBody>
          <a:bodyPr/>
          <a:lstStyle/>
          <a:p>
            <a:fld id="{D2D3549F-81D6-47EE-BCEE-253C09370A19}" type="datetime1">
              <a:rPr lang="en-IN" smtClean="0"/>
              <a:t>12-06-2026</a:t>
            </a:fld>
            <a:endParaRPr lang="en-IN"/>
          </a:p>
        </p:txBody>
      </p:sp>
      <p:sp>
        <p:nvSpPr>
          <p:cNvPr id="5" name="Footer Placeholder 4">
            <a:extLst>
              <a:ext uri="{FF2B5EF4-FFF2-40B4-BE49-F238E27FC236}">
                <a16:creationId xmlns:a16="http://schemas.microsoft.com/office/drawing/2014/main" id="{911C00B4-DFA5-F31D-1750-012BDEA6A64B}"/>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123DE975-40F3-498E-C833-93E061274971}"/>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573444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E98D-DD9A-E200-5FDC-19A255B5C15B}"/>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7766B25-72BC-5A25-5AB9-349E0E11279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116B2F1-0C9C-7B84-E420-9A2CE8D9A4B1}"/>
              </a:ext>
            </a:extLst>
          </p:cNvPr>
          <p:cNvSpPr>
            <a:spLocks noGrp="1"/>
          </p:cNvSpPr>
          <p:nvPr>
            <p:ph type="dt" sz="half" idx="10"/>
          </p:nvPr>
        </p:nvSpPr>
        <p:spPr/>
        <p:txBody>
          <a:bodyPr/>
          <a:lstStyle/>
          <a:p>
            <a:fld id="{5E8E3815-E5F2-450D-9A8A-BA328B38DD77}" type="datetime1">
              <a:rPr lang="en-IN" smtClean="0"/>
              <a:t>12-06-2026</a:t>
            </a:fld>
            <a:endParaRPr lang="en-IN"/>
          </a:p>
        </p:txBody>
      </p:sp>
      <p:sp>
        <p:nvSpPr>
          <p:cNvPr id="5" name="Footer Placeholder 4">
            <a:extLst>
              <a:ext uri="{FF2B5EF4-FFF2-40B4-BE49-F238E27FC236}">
                <a16:creationId xmlns:a16="http://schemas.microsoft.com/office/drawing/2014/main" id="{45A2FD4A-8F19-CA22-0A34-89D7D142F2C4}"/>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1A4E5DBA-8EAA-3579-E57B-D28A550D5F4D}"/>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857303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0EF9A-845E-80DD-AEFD-ABD30160123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0EFEE2A-7373-21FE-9543-845B435584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CC8FA9-B853-08D2-8CF6-13252E62582E}"/>
              </a:ext>
            </a:extLst>
          </p:cNvPr>
          <p:cNvSpPr>
            <a:spLocks noGrp="1"/>
          </p:cNvSpPr>
          <p:nvPr>
            <p:ph type="dt" sz="half" idx="10"/>
          </p:nvPr>
        </p:nvSpPr>
        <p:spPr/>
        <p:txBody>
          <a:bodyPr/>
          <a:lstStyle/>
          <a:p>
            <a:fld id="{B75F5438-5C2B-4B65-BF23-63F9B84CC80E}" type="datetime1">
              <a:rPr lang="en-IN" smtClean="0"/>
              <a:t>12-06-2026</a:t>
            </a:fld>
            <a:endParaRPr lang="en-IN"/>
          </a:p>
        </p:txBody>
      </p:sp>
      <p:sp>
        <p:nvSpPr>
          <p:cNvPr id="5" name="Footer Placeholder 4">
            <a:extLst>
              <a:ext uri="{FF2B5EF4-FFF2-40B4-BE49-F238E27FC236}">
                <a16:creationId xmlns:a16="http://schemas.microsoft.com/office/drawing/2014/main" id="{FE4A9B89-A57F-CE44-0162-5C83B636A4F8}"/>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06FB24C2-7A55-06F7-5999-8A8C342291DC}"/>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071318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BFC6E-0647-3039-0391-9F1EE9C5FAC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5D50160A-111A-A73A-7AB0-2BF5154DD4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B0C11D72-3B31-F641-A0A6-38D7518B7E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DDFEFB50-AC61-6368-9CA1-D27F6288DB49}"/>
              </a:ext>
            </a:extLst>
          </p:cNvPr>
          <p:cNvSpPr>
            <a:spLocks noGrp="1"/>
          </p:cNvSpPr>
          <p:nvPr>
            <p:ph type="dt" sz="half" idx="10"/>
          </p:nvPr>
        </p:nvSpPr>
        <p:spPr/>
        <p:txBody>
          <a:bodyPr/>
          <a:lstStyle/>
          <a:p>
            <a:fld id="{E5797B9A-36CE-45DC-8AAF-477EB4D6B7D6}" type="datetime1">
              <a:rPr lang="en-IN" smtClean="0"/>
              <a:t>12-06-2026</a:t>
            </a:fld>
            <a:endParaRPr lang="en-IN"/>
          </a:p>
        </p:txBody>
      </p:sp>
      <p:sp>
        <p:nvSpPr>
          <p:cNvPr id="6" name="Footer Placeholder 5">
            <a:extLst>
              <a:ext uri="{FF2B5EF4-FFF2-40B4-BE49-F238E27FC236}">
                <a16:creationId xmlns:a16="http://schemas.microsoft.com/office/drawing/2014/main" id="{EB4C1050-7663-7DED-9B19-D145A29FB323}"/>
              </a:ext>
            </a:extLst>
          </p:cNvPr>
          <p:cNvSpPr>
            <a:spLocks noGrp="1"/>
          </p:cNvSpPr>
          <p:nvPr>
            <p:ph type="ftr" sz="quarter" idx="11"/>
          </p:nvPr>
        </p:nvSpPr>
        <p:spPr/>
        <p:txBody>
          <a:bodyPr/>
          <a:lstStyle/>
          <a:p>
            <a:r>
              <a:rPr lang="en-IN"/>
              <a:t>ATME COLLEGE OF ENGINEERING</a:t>
            </a:r>
          </a:p>
        </p:txBody>
      </p:sp>
      <p:sp>
        <p:nvSpPr>
          <p:cNvPr id="7" name="Slide Number Placeholder 6">
            <a:extLst>
              <a:ext uri="{FF2B5EF4-FFF2-40B4-BE49-F238E27FC236}">
                <a16:creationId xmlns:a16="http://schemas.microsoft.com/office/drawing/2014/main" id="{5C6C71AA-E2D1-FC94-3623-184E1AD3CD4A}"/>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360117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42483-ACB1-1460-8F98-642D8BE2F0C9}"/>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9BB9F8E9-7F33-EC14-9201-3758830444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B1BF9A7-4DFF-0EEF-2DC6-959A8C2E19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04CE2E87-B393-8584-185C-EFABDDA6AE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4DA462-65D7-8ED6-1E11-4FB4CC02854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B5278A14-57C8-83CA-1492-512C6619A495}"/>
              </a:ext>
            </a:extLst>
          </p:cNvPr>
          <p:cNvSpPr>
            <a:spLocks noGrp="1"/>
          </p:cNvSpPr>
          <p:nvPr>
            <p:ph type="dt" sz="half" idx="10"/>
          </p:nvPr>
        </p:nvSpPr>
        <p:spPr/>
        <p:txBody>
          <a:bodyPr/>
          <a:lstStyle/>
          <a:p>
            <a:fld id="{6A4C2959-10E6-47E9-AD15-B728810348AE}" type="datetime1">
              <a:rPr lang="en-IN" smtClean="0"/>
              <a:t>12-06-2026</a:t>
            </a:fld>
            <a:endParaRPr lang="en-IN"/>
          </a:p>
        </p:txBody>
      </p:sp>
      <p:sp>
        <p:nvSpPr>
          <p:cNvPr id="8" name="Footer Placeholder 7">
            <a:extLst>
              <a:ext uri="{FF2B5EF4-FFF2-40B4-BE49-F238E27FC236}">
                <a16:creationId xmlns:a16="http://schemas.microsoft.com/office/drawing/2014/main" id="{90BE882F-ABFB-33FE-F07A-36DD15D274AC}"/>
              </a:ext>
            </a:extLst>
          </p:cNvPr>
          <p:cNvSpPr>
            <a:spLocks noGrp="1"/>
          </p:cNvSpPr>
          <p:nvPr>
            <p:ph type="ftr" sz="quarter" idx="11"/>
          </p:nvPr>
        </p:nvSpPr>
        <p:spPr/>
        <p:txBody>
          <a:bodyPr/>
          <a:lstStyle/>
          <a:p>
            <a:r>
              <a:rPr lang="en-IN"/>
              <a:t>ATME COLLEGE OF ENGINEERING</a:t>
            </a:r>
          </a:p>
        </p:txBody>
      </p:sp>
      <p:sp>
        <p:nvSpPr>
          <p:cNvPr id="9" name="Slide Number Placeholder 8">
            <a:extLst>
              <a:ext uri="{FF2B5EF4-FFF2-40B4-BE49-F238E27FC236}">
                <a16:creationId xmlns:a16="http://schemas.microsoft.com/office/drawing/2014/main" id="{74BCA4AB-EB02-3218-F235-2F28228E55FD}"/>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936873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88C00-2BBB-953E-67BD-7F725E365786}"/>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AC711E1B-090F-C88B-B5D5-F924DC05AEB6}"/>
              </a:ext>
            </a:extLst>
          </p:cNvPr>
          <p:cNvSpPr>
            <a:spLocks noGrp="1"/>
          </p:cNvSpPr>
          <p:nvPr>
            <p:ph type="dt" sz="half" idx="10"/>
          </p:nvPr>
        </p:nvSpPr>
        <p:spPr/>
        <p:txBody>
          <a:bodyPr/>
          <a:lstStyle/>
          <a:p>
            <a:fld id="{70AEAF47-75C6-4797-A277-5FAEAF868A26}" type="datetime1">
              <a:rPr lang="en-IN" smtClean="0"/>
              <a:t>12-06-2026</a:t>
            </a:fld>
            <a:endParaRPr lang="en-IN"/>
          </a:p>
        </p:txBody>
      </p:sp>
      <p:sp>
        <p:nvSpPr>
          <p:cNvPr id="4" name="Footer Placeholder 3">
            <a:extLst>
              <a:ext uri="{FF2B5EF4-FFF2-40B4-BE49-F238E27FC236}">
                <a16:creationId xmlns:a16="http://schemas.microsoft.com/office/drawing/2014/main" id="{5F05D72E-5209-FAC7-BC23-8323FFECFC39}"/>
              </a:ext>
            </a:extLst>
          </p:cNvPr>
          <p:cNvSpPr>
            <a:spLocks noGrp="1"/>
          </p:cNvSpPr>
          <p:nvPr>
            <p:ph type="ftr" sz="quarter" idx="11"/>
          </p:nvPr>
        </p:nvSpPr>
        <p:spPr/>
        <p:txBody>
          <a:bodyPr/>
          <a:lstStyle/>
          <a:p>
            <a:r>
              <a:rPr lang="en-IN"/>
              <a:t>ATME COLLEGE OF ENGINEERING</a:t>
            </a:r>
          </a:p>
        </p:txBody>
      </p:sp>
      <p:sp>
        <p:nvSpPr>
          <p:cNvPr id="5" name="Slide Number Placeholder 4">
            <a:extLst>
              <a:ext uri="{FF2B5EF4-FFF2-40B4-BE49-F238E27FC236}">
                <a16:creationId xmlns:a16="http://schemas.microsoft.com/office/drawing/2014/main" id="{C15159E0-EECB-A107-F42A-5490E66F64A2}"/>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1278122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B399AF6-E635-3A5C-F5D5-51558DCA4A2B}"/>
              </a:ext>
            </a:extLst>
          </p:cNvPr>
          <p:cNvSpPr>
            <a:spLocks noGrp="1"/>
          </p:cNvSpPr>
          <p:nvPr>
            <p:ph type="dt" sz="half" idx="10"/>
          </p:nvPr>
        </p:nvSpPr>
        <p:spPr/>
        <p:txBody>
          <a:bodyPr/>
          <a:lstStyle/>
          <a:p>
            <a:fld id="{47E6297C-803F-41E8-86F4-FF388C76410C}" type="datetime1">
              <a:rPr lang="en-IN" smtClean="0"/>
              <a:t>12-06-2026</a:t>
            </a:fld>
            <a:endParaRPr lang="en-IN"/>
          </a:p>
        </p:txBody>
      </p:sp>
      <p:sp>
        <p:nvSpPr>
          <p:cNvPr id="3" name="Footer Placeholder 2">
            <a:extLst>
              <a:ext uri="{FF2B5EF4-FFF2-40B4-BE49-F238E27FC236}">
                <a16:creationId xmlns:a16="http://schemas.microsoft.com/office/drawing/2014/main" id="{EF40E6DA-9EA9-EA60-FAAA-497C9436F34B}"/>
              </a:ext>
            </a:extLst>
          </p:cNvPr>
          <p:cNvSpPr>
            <a:spLocks noGrp="1"/>
          </p:cNvSpPr>
          <p:nvPr>
            <p:ph type="ftr" sz="quarter" idx="11"/>
          </p:nvPr>
        </p:nvSpPr>
        <p:spPr/>
        <p:txBody>
          <a:bodyPr/>
          <a:lstStyle/>
          <a:p>
            <a:r>
              <a:rPr lang="en-IN"/>
              <a:t>ATME COLLEGE OF ENGINEERING</a:t>
            </a:r>
          </a:p>
        </p:txBody>
      </p:sp>
      <p:sp>
        <p:nvSpPr>
          <p:cNvPr id="4" name="Slide Number Placeholder 3">
            <a:extLst>
              <a:ext uri="{FF2B5EF4-FFF2-40B4-BE49-F238E27FC236}">
                <a16:creationId xmlns:a16="http://schemas.microsoft.com/office/drawing/2014/main" id="{5B678735-6C25-3967-19D9-0AA0046D9C66}"/>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568232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7195E-720F-AB2F-11AA-FAA5BFBBDD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AFDD6B83-5D8F-F5EE-25B0-45AF2643FA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B91A3399-BF30-25F2-FCB6-1410DB3D74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BD44B3-32BC-B6F4-6C72-F5CA94BD9DB2}"/>
              </a:ext>
            </a:extLst>
          </p:cNvPr>
          <p:cNvSpPr>
            <a:spLocks noGrp="1"/>
          </p:cNvSpPr>
          <p:nvPr>
            <p:ph type="dt" sz="half" idx="10"/>
          </p:nvPr>
        </p:nvSpPr>
        <p:spPr/>
        <p:txBody>
          <a:bodyPr/>
          <a:lstStyle/>
          <a:p>
            <a:fld id="{F34D4239-6F3F-4441-A37A-BE8DA3B60F5A}" type="datetime1">
              <a:rPr lang="en-IN" smtClean="0"/>
              <a:t>12-06-2026</a:t>
            </a:fld>
            <a:endParaRPr lang="en-IN"/>
          </a:p>
        </p:txBody>
      </p:sp>
      <p:sp>
        <p:nvSpPr>
          <p:cNvPr id="6" name="Footer Placeholder 5">
            <a:extLst>
              <a:ext uri="{FF2B5EF4-FFF2-40B4-BE49-F238E27FC236}">
                <a16:creationId xmlns:a16="http://schemas.microsoft.com/office/drawing/2014/main" id="{277B2F82-F4DF-FBEF-548B-542664028E5C}"/>
              </a:ext>
            </a:extLst>
          </p:cNvPr>
          <p:cNvSpPr>
            <a:spLocks noGrp="1"/>
          </p:cNvSpPr>
          <p:nvPr>
            <p:ph type="ftr" sz="quarter" idx="11"/>
          </p:nvPr>
        </p:nvSpPr>
        <p:spPr/>
        <p:txBody>
          <a:bodyPr/>
          <a:lstStyle/>
          <a:p>
            <a:r>
              <a:rPr lang="en-IN"/>
              <a:t>ATME COLLEGE OF ENGINEERING</a:t>
            </a:r>
          </a:p>
        </p:txBody>
      </p:sp>
      <p:sp>
        <p:nvSpPr>
          <p:cNvPr id="7" name="Slide Number Placeholder 6">
            <a:extLst>
              <a:ext uri="{FF2B5EF4-FFF2-40B4-BE49-F238E27FC236}">
                <a16:creationId xmlns:a16="http://schemas.microsoft.com/office/drawing/2014/main" id="{376F975F-DEEF-31B3-B1E3-CBA280D88268}"/>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1111449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2D13E-2BCF-1ED8-89BD-523F6DDD39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ABAE012-B60C-587A-0308-A7EE54129D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E3F07E0A-E1C3-178E-F040-24F166A00A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E87195-2DE7-5236-E9EC-9197625DF2DE}"/>
              </a:ext>
            </a:extLst>
          </p:cNvPr>
          <p:cNvSpPr>
            <a:spLocks noGrp="1"/>
          </p:cNvSpPr>
          <p:nvPr>
            <p:ph type="dt" sz="half" idx="10"/>
          </p:nvPr>
        </p:nvSpPr>
        <p:spPr/>
        <p:txBody>
          <a:bodyPr/>
          <a:lstStyle/>
          <a:p>
            <a:fld id="{5B8B6A4C-9588-4185-8D44-B9A17AFF53B9}" type="datetime1">
              <a:rPr lang="en-IN" smtClean="0"/>
              <a:t>12-06-2026</a:t>
            </a:fld>
            <a:endParaRPr lang="en-IN"/>
          </a:p>
        </p:txBody>
      </p:sp>
      <p:sp>
        <p:nvSpPr>
          <p:cNvPr id="6" name="Footer Placeholder 5">
            <a:extLst>
              <a:ext uri="{FF2B5EF4-FFF2-40B4-BE49-F238E27FC236}">
                <a16:creationId xmlns:a16="http://schemas.microsoft.com/office/drawing/2014/main" id="{51D01537-7486-0AB1-4A10-70AE672371A9}"/>
              </a:ext>
            </a:extLst>
          </p:cNvPr>
          <p:cNvSpPr>
            <a:spLocks noGrp="1"/>
          </p:cNvSpPr>
          <p:nvPr>
            <p:ph type="ftr" sz="quarter" idx="11"/>
          </p:nvPr>
        </p:nvSpPr>
        <p:spPr/>
        <p:txBody>
          <a:bodyPr/>
          <a:lstStyle/>
          <a:p>
            <a:r>
              <a:rPr lang="en-IN"/>
              <a:t>ATME COLLEGE OF ENGINEERING</a:t>
            </a:r>
          </a:p>
        </p:txBody>
      </p:sp>
      <p:sp>
        <p:nvSpPr>
          <p:cNvPr id="7" name="Slide Number Placeholder 6">
            <a:extLst>
              <a:ext uri="{FF2B5EF4-FFF2-40B4-BE49-F238E27FC236}">
                <a16:creationId xmlns:a16="http://schemas.microsoft.com/office/drawing/2014/main" id="{8E98AAAB-3B0F-94AA-87C9-78E7B21E0DF8}"/>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043712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9C526C-299D-2EE8-BEDF-55FBE2822B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C6649FCB-4CC4-A029-9B10-A0B931785F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422A9F2-15E9-84CA-5942-AC21FF55B1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25A89D-5C70-490A-8F64-56C36A966295}" type="datetime1">
              <a:rPr lang="en-IN" smtClean="0"/>
              <a:t>12-06-2026</a:t>
            </a:fld>
            <a:endParaRPr lang="en-IN"/>
          </a:p>
        </p:txBody>
      </p:sp>
      <p:sp>
        <p:nvSpPr>
          <p:cNvPr id="5" name="Footer Placeholder 4">
            <a:extLst>
              <a:ext uri="{FF2B5EF4-FFF2-40B4-BE49-F238E27FC236}">
                <a16:creationId xmlns:a16="http://schemas.microsoft.com/office/drawing/2014/main" id="{34A33BB9-880F-B5D4-BA2F-C228F57EB8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a:t>ATME COLLEGE OF ENGINEERING</a:t>
            </a:r>
          </a:p>
        </p:txBody>
      </p:sp>
      <p:sp>
        <p:nvSpPr>
          <p:cNvPr id="6" name="Slide Number Placeholder 5">
            <a:extLst>
              <a:ext uri="{FF2B5EF4-FFF2-40B4-BE49-F238E27FC236}">
                <a16:creationId xmlns:a16="http://schemas.microsoft.com/office/drawing/2014/main" id="{269DA065-E921-E54D-1414-0E376B52AB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A1AA43-ABAD-4BE5-9DD8-AFAF958FC1A4}" type="slidenum">
              <a:rPr lang="en-IN" smtClean="0"/>
              <a:t>‹#›</a:t>
            </a:fld>
            <a:endParaRPr lang="en-IN"/>
          </a:p>
        </p:txBody>
      </p:sp>
    </p:spTree>
    <p:extLst>
      <p:ext uri="{BB962C8B-B14F-4D97-AF65-F5344CB8AC3E}">
        <p14:creationId xmlns:p14="http://schemas.microsoft.com/office/powerpoint/2010/main" val="2510722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F3730DB-E6D9-2731-D061-AEF806394D42}"/>
              </a:ext>
            </a:extLst>
          </p:cNvPr>
          <p:cNvSpPr txBox="1"/>
          <p:nvPr/>
        </p:nvSpPr>
        <p:spPr>
          <a:xfrm>
            <a:off x="973394" y="422788"/>
            <a:ext cx="10903973" cy="6217087"/>
          </a:xfrm>
          <a:prstGeom prst="rect">
            <a:avLst/>
          </a:prstGeom>
          <a:noFill/>
        </p:spPr>
        <p:txBody>
          <a:bodyPr wrap="square" rtlCol="0">
            <a:spAutoFit/>
          </a:bodyPr>
          <a:lstStyle/>
          <a:p>
            <a:pPr algn="ctr"/>
            <a:r>
              <a:rPr lang="en-IN" sz="2800" b="1" dirty="0">
                <a:latin typeface="Cambria" panose="02040503050406030204" pitchFamily="18" charset="0"/>
                <a:ea typeface="Cambria" panose="02040503050406030204" pitchFamily="18" charset="0"/>
              </a:rPr>
              <a:t>Exceptions in Java</a:t>
            </a:r>
          </a:p>
          <a:p>
            <a:pPr algn="ctr"/>
            <a:endParaRPr lang="en-IN" sz="2800" b="1" dirty="0">
              <a:latin typeface="Cambria" panose="02040503050406030204" pitchFamily="18" charset="0"/>
              <a:ea typeface="Cambria" panose="02040503050406030204" pitchFamily="18" charset="0"/>
            </a:endParaRPr>
          </a:p>
          <a:p>
            <a:pPr algn="just"/>
            <a:r>
              <a:rPr lang="en-US" dirty="0">
                <a:latin typeface="Cambria" panose="02040503050406030204" pitchFamily="18" charset="0"/>
                <a:ea typeface="Cambria" panose="02040503050406030204" pitchFamily="18" charset="0"/>
              </a:rPr>
              <a:t>Exception is an unwanted or unexpected event, which occurs during the execution of a program, i.e. at run time, that disrupts the normal flow of the program’s instructions. Exceptions can be caught and handled by the program. When an exception occurs within a method, it creates an object. This object is called the exception object. It contains information about the exception, such as the name and description of the exception and the state of the program when the exception occurred.</a:t>
            </a:r>
            <a:r>
              <a:rPr lang="en-IN" dirty="0">
                <a:latin typeface="Cambria" panose="02040503050406030204" pitchFamily="18" charset="0"/>
                <a:ea typeface="Cambria" panose="02040503050406030204" pitchFamily="18" charset="0"/>
              </a:rPr>
              <a:t> </a:t>
            </a: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p:txBody>
      </p:sp>
      <p:sp>
        <p:nvSpPr>
          <p:cNvPr id="2" name="Footer Placeholder 1">
            <a:extLst>
              <a:ext uri="{FF2B5EF4-FFF2-40B4-BE49-F238E27FC236}">
                <a16:creationId xmlns:a16="http://schemas.microsoft.com/office/drawing/2014/main" id="{770673FC-4D99-7828-A970-DDC57690750A}"/>
              </a:ext>
            </a:extLst>
          </p:cNvPr>
          <p:cNvSpPr>
            <a:spLocks noGrp="1"/>
          </p:cNvSpPr>
          <p:nvPr>
            <p:ph type="ftr" sz="quarter" idx="11"/>
          </p:nvPr>
        </p:nvSpPr>
        <p:spPr/>
        <p:txBody>
          <a:bodyPr/>
          <a:lstStyle/>
          <a:p>
            <a:r>
              <a:rPr lang="en-IN" dirty="0"/>
              <a:t>ATME COLLEGE OF ENGINEERING</a:t>
            </a:r>
          </a:p>
        </p:txBody>
      </p:sp>
      <p:pic>
        <p:nvPicPr>
          <p:cNvPr id="3" name="Picture 2">
            <a:extLst>
              <a:ext uri="{FF2B5EF4-FFF2-40B4-BE49-F238E27FC236}">
                <a16:creationId xmlns:a16="http://schemas.microsoft.com/office/drawing/2014/main" id="{B3E0B092-5564-3FFF-B0A6-9E2FC97D9FAB}"/>
              </a:ext>
            </a:extLst>
          </p:cNvPr>
          <p:cNvPicPr>
            <a:picLocks noChangeAspect="1"/>
          </p:cNvPicPr>
          <p:nvPr/>
        </p:nvPicPr>
        <p:blipFill>
          <a:blip r:embed="rId2"/>
          <a:stretch>
            <a:fillRect/>
          </a:stretch>
        </p:blipFill>
        <p:spPr>
          <a:xfrm>
            <a:off x="3952875" y="2606162"/>
            <a:ext cx="4286250" cy="3829050"/>
          </a:xfrm>
          <a:prstGeom prst="rect">
            <a:avLst/>
          </a:prstGeom>
        </p:spPr>
      </p:pic>
    </p:spTree>
    <p:extLst>
      <p:ext uri="{BB962C8B-B14F-4D97-AF65-F5344CB8AC3E}">
        <p14:creationId xmlns:p14="http://schemas.microsoft.com/office/powerpoint/2010/main" val="762273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ECD339E-417D-C59E-5B56-2CD76D07A397}"/>
              </a:ext>
            </a:extLst>
          </p:cNvPr>
          <p:cNvSpPr>
            <a:spLocks noGrp="1"/>
          </p:cNvSpPr>
          <p:nvPr>
            <p:ph type="ftr" sz="quarter" idx="11"/>
          </p:nvPr>
        </p:nvSpPr>
        <p:spPr/>
        <p:txBody>
          <a:bodyPr/>
          <a:lstStyle/>
          <a:p>
            <a:r>
              <a:rPr lang="en-IN"/>
              <a:t>ATME COLLEGE OF ENGINEERING</a:t>
            </a:r>
          </a:p>
        </p:txBody>
      </p:sp>
      <p:sp>
        <p:nvSpPr>
          <p:cNvPr id="7" name="TextBox 6">
            <a:extLst>
              <a:ext uri="{FF2B5EF4-FFF2-40B4-BE49-F238E27FC236}">
                <a16:creationId xmlns:a16="http://schemas.microsoft.com/office/drawing/2014/main" id="{0BE74D99-CD90-9ABA-6251-C9F560D9FE69}"/>
              </a:ext>
            </a:extLst>
          </p:cNvPr>
          <p:cNvSpPr txBox="1"/>
          <p:nvPr/>
        </p:nvSpPr>
        <p:spPr>
          <a:xfrm>
            <a:off x="865239" y="757084"/>
            <a:ext cx="10677832" cy="4801314"/>
          </a:xfrm>
          <a:prstGeom prst="rect">
            <a:avLst/>
          </a:prstGeom>
          <a:noFill/>
        </p:spPr>
        <p:txBody>
          <a:bodyPr wrap="square" rtlCol="0">
            <a:spAutoFit/>
          </a:bodyPr>
          <a:lstStyle/>
          <a:p>
            <a:pPr algn="just"/>
            <a:r>
              <a:rPr lang="en-US" b="1" dirty="0">
                <a:latin typeface="Cambria" panose="02040503050406030204" pitchFamily="18" charset="0"/>
                <a:ea typeface="Cambria" panose="02040503050406030204" pitchFamily="18" charset="0"/>
              </a:rPr>
              <a:t>Exception Types in Java</a:t>
            </a:r>
          </a:p>
          <a:p>
            <a:pPr algn="just"/>
            <a:endParaRPr lang="en-US" dirty="0">
              <a:latin typeface="Cambria" panose="02040503050406030204" pitchFamily="18" charset="0"/>
              <a:ea typeface="Cambria" panose="02040503050406030204" pitchFamily="18" charset="0"/>
            </a:endParaRPr>
          </a:p>
          <a:p>
            <a:pPr algn="just"/>
            <a:r>
              <a:rPr lang="en-US" dirty="0">
                <a:latin typeface="Cambria" panose="02040503050406030204" pitchFamily="18" charset="0"/>
                <a:ea typeface="Cambria" panose="02040503050406030204" pitchFamily="18" charset="0"/>
              </a:rPr>
              <a:t>In Java, exceptions are events that disrupt the normal flow of a program's execution. They can be categorized into two main types: checked exceptions and unchecked exceptions. Additionally, Java allows for the creation of user-defined exceptions.</a:t>
            </a:r>
          </a:p>
          <a:p>
            <a:pPr algn="just"/>
            <a:endParaRPr lang="en-US" dirty="0">
              <a:latin typeface="Cambria" panose="02040503050406030204" pitchFamily="18" charset="0"/>
              <a:ea typeface="Cambria" panose="02040503050406030204" pitchFamily="18" charset="0"/>
            </a:endParaRP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Built-in Exceptions</a:t>
            </a:r>
          </a:p>
          <a:p>
            <a:pPr algn="just"/>
            <a:endParaRPr lang="en-US" dirty="0">
              <a:latin typeface="Cambria" panose="02040503050406030204" pitchFamily="18" charset="0"/>
              <a:ea typeface="Cambria" panose="02040503050406030204" pitchFamily="18" charset="0"/>
            </a:endParaRPr>
          </a:p>
          <a:p>
            <a:pPr marL="342900" indent="-342900" algn="just">
              <a:buFont typeface="+mj-lt"/>
              <a:buAutoNum type="arabicPeriod"/>
            </a:pPr>
            <a:r>
              <a:rPr lang="en-US" b="1" dirty="0">
                <a:latin typeface="Cambria" panose="02040503050406030204" pitchFamily="18" charset="0"/>
                <a:ea typeface="Cambria" panose="02040503050406030204" pitchFamily="18" charset="0"/>
              </a:rPr>
              <a:t>Checked Exceptions: </a:t>
            </a:r>
            <a:r>
              <a:rPr lang="en-US" dirty="0">
                <a:latin typeface="Cambria" panose="02040503050406030204" pitchFamily="18" charset="0"/>
                <a:ea typeface="Cambria" panose="02040503050406030204" pitchFamily="18" charset="0"/>
              </a:rPr>
              <a:t>Checked exceptions are checked at compile-time by the compiler. The programmer must handle these exceptions; otherwise, the system will show a compilation error. Some common checked exceptions include:</a:t>
            </a:r>
          </a:p>
          <a:p>
            <a:pPr algn="just"/>
            <a:endParaRPr lang="en-US" dirty="0">
              <a:latin typeface="Cambria" panose="02040503050406030204" pitchFamily="18" charset="0"/>
              <a:ea typeface="Cambria" panose="02040503050406030204" pitchFamily="18" charset="0"/>
            </a:endParaRPr>
          </a:p>
          <a:p>
            <a:pPr marL="285750" indent="-285750" algn="just">
              <a:buFont typeface="Arial" panose="020B0604020202020204" pitchFamily="34" charset="0"/>
              <a:buChar char="•"/>
            </a:pPr>
            <a:r>
              <a:rPr lang="en-US" dirty="0" err="1">
                <a:latin typeface="Cambria" panose="02040503050406030204" pitchFamily="18" charset="0"/>
                <a:ea typeface="Cambria" panose="02040503050406030204" pitchFamily="18" charset="0"/>
              </a:rPr>
              <a:t>IOException</a:t>
            </a:r>
            <a:r>
              <a:rPr lang="en-US" dirty="0">
                <a:latin typeface="Cambria" panose="02040503050406030204" pitchFamily="18" charset="0"/>
                <a:ea typeface="Cambria" panose="02040503050406030204" pitchFamily="18" charset="0"/>
              </a:rPr>
              <a:t>: Thrown when an input-output operation fails or is interrupted.</a:t>
            </a:r>
          </a:p>
          <a:p>
            <a:pPr marL="285750" indent="-285750" algn="just">
              <a:buFont typeface="Arial" panose="020B0604020202020204" pitchFamily="34" charset="0"/>
              <a:buChar char="•"/>
            </a:pPr>
            <a:r>
              <a:rPr lang="en-US" dirty="0" err="1">
                <a:latin typeface="Cambria" panose="02040503050406030204" pitchFamily="18" charset="0"/>
                <a:ea typeface="Cambria" panose="02040503050406030204" pitchFamily="18" charset="0"/>
              </a:rPr>
              <a:t>FileNotFoundException</a:t>
            </a:r>
            <a:r>
              <a:rPr lang="en-US" dirty="0">
                <a:latin typeface="Cambria" panose="02040503050406030204" pitchFamily="18" charset="0"/>
                <a:ea typeface="Cambria" panose="02040503050406030204" pitchFamily="18" charset="0"/>
              </a:rPr>
              <a:t>: Raised when a file is not accessible or does not open.</a:t>
            </a:r>
          </a:p>
          <a:p>
            <a:pPr marL="285750" indent="-285750" algn="just">
              <a:buFont typeface="Arial" panose="020B0604020202020204" pitchFamily="34" charset="0"/>
              <a:buChar char="•"/>
            </a:pPr>
            <a:r>
              <a:rPr lang="en-US" dirty="0" err="1">
                <a:latin typeface="Cambria" panose="02040503050406030204" pitchFamily="18" charset="0"/>
                <a:ea typeface="Cambria" panose="02040503050406030204" pitchFamily="18" charset="0"/>
              </a:rPr>
              <a:t>ClassNotFoundException</a:t>
            </a:r>
            <a:r>
              <a:rPr lang="en-US" dirty="0">
                <a:latin typeface="Cambria" panose="02040503050406030204" pitchFamily="18" charset="0"/>
                <a:ea typeface="Cambria" panose="02040503050406030204" pitchFamily="18" charset="0"/>
              </a:rPr>
              <a:t>: Raised when trying to access a class whose definition is not found.</a:t>
            </a:r>
            <a:endParaRPr lang="en-IN" dirty="0">
              <a:latin typeface="Cambria" panose="02040503050406030204" pitchFamily="18" charset="0"/>
              <a:ea typeface="Cambria" panose="02040503050406030204" pitchFamily="18" charset="0"/>
            </a:endParaRPr>
          </a:p>
          <a:p>
            <a:pPr algn="just"/>
            <a:endParaRPr lang="en-US" dirty="0">
              <a:latin typeface="Cambria" panose="02040503050406030204" pitchFamily="18" charset="0"/>
              <a:ea typeface="Cambria" panose="02040503050406030204" pitchFamily="18" charset="0"/>
            </a:endParaRPr>
          </a:p>
        </p:txBody>
      </p:sp>
      <p:pic>
        <p:nvPicPr>
          <p:cNvPr id="4" name="Picture 3">
            <a:extLst>
              <a:ext uri="{FF2B5EF4-FFF2-40B4-BE49-F238E27FC236}">
                <a16:creationId xmlns:a16="http://schemas.microsoft.com/office/drawing/2014/main" id="{5AE2F0B3-B1F2-61BB-223C-13A5D07324CB}"/>
              </a:ext>
            </a:extLst>
          </p:cNvPr>
          <p:cNvPicPr>
            <a:picLocks noChangeAspect="1"/>
          </p:cNvPicPr>
          <p:nvPr/>
        </p:nvPicPr>
        <p:blipFill>
          <a:blip r:embed="rId2"/>
          <a:stretch>
            <a:fillRect/>
          </a:stretch>
        </p:blipFill>
        <p:spPr>
          <a:xfrm>
            <a:off x="1670670" y="-14171"/>
            <a:ext cx="8055038" cy="502964"/>
          </a:xfrm>
          <a:prstGeom prst="rect">
            <a:avLst/>
          </a:prstGeom>
        </p:spPr>
      </p:pic>
    </p:spTree>
    <p:extLst>
      <p:ext uri="{BB962C8B-B14F-4D97-AF65-F5344CB8AC3E}">
        <p14:creationId xmlns:p14="http://schemas.microsoft.com/office/powerpoint/2010/main" val="1415000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D38C3-4394-E037-0BD2-C22D5860A086}"/>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6A59150-C0EC-5FDF-77A2-AAE72DA83154}"/>
              </a:ext>
            </a:extLst>
          </p:cNvPr>
          <p:cNvSpPr>
            <a:spLocks noGrp="1"/>
          </p:cNvSpPr>
          <p:nvPr>
            <p:ph type="ftr" sz="quarter" idx="11"/>
          </p:nvPr>
        </p:nvSpPr>
        <p:spPr/>
        <p:txBody>
          <a:bodyPr/>
          <a:lstStyle/>
          <a:p>
            <a:r>
              <a:rPr lang="en-IN"/>
              <a:t>ATME COLLEGE OF ENGINEERING</a:t>
            </a:r>
          </a:p>
        </p:txBody>
      </p:sp>
      <p:sp>
        <p:nvSpPr>
          <p:cNvPr id="7" name="TextBox 6">
            <a:extLst>
              <a:ext uri="{FF2B5EF4-FFF2-40B4-BE49-F238E27FC236}">
                <a16:creationId xmlns:a16="http://schemas.microsoft.com/office/drawing/2014/main" id="{B98C9EC6-3FAB-35B0-8A13-79C387584840}"/>
              </a:ext>
            </a:extLst>
          </p:cNvPr>
          <p:cNvSpPr txBox="1"/>
          <p:nvPr/>
        </p:nvSpPr>
        <p:spPr>
          <a:xfrm>
            <a:off x="865239" y="757084"/>
            <a:ext cx="10677832" cy="4801314"/>
          </a:xfrm>
          <a:prstGeom prst="rect">
            <a:avLst/>
          </a:prstGeom>
          <a:noFill/>
        </p:spPr>
        <p:txBody>
          <a:bodyPr wrap="square" rtlCol="0">
            <a:spAutoFit/>
          </a:bodyPr>
          <a:lstStyle/>
          <a:p>
            <a:pPr algn="just"/>
            <a:r>
              <a:rPr lang="en-US" b="1" dirty="0">
                <a:latin typeface="Cambria" panose="02040503050406030204" pitchFamily="18" charset="0"/>
                <a:ea typeface="Cambria" panose="02040503050406030204" pitchFamily="18" charset="0"/>
              </a:rPr>
              <a:t>Exception Types in Java</a:t>
            </a:r>
          </a:p>
          <a:p>
            <a:pPr algn="just"/>
            <a:endParaRPr lang="en-US" dirty="0">
              <a:latin typeface="Cambria" panose="02040503050406030204" pitchFamily="18" charset="0"/>
              <a:ea typeface="Cambria" panose="02040503050406030204" pitchFamily="18" charset="0"/>
            </a:endParaRPr>
          </a:p>
          <a:p>
            <a:pPr algn="just"/>
            <a:r>
              <a:rPr lang="en-US" dirty="0">
                <a:latin typeface="Cambria" panose="02040503050406030204" pitchFamily="18" charset="0"/>
                <a:ea typeface="Cambria" panose="02040503050406030204" pitchFamily="18" charset="0"/>
              </a:rPr>
              <a:t>In Java, exceptions are events that disrupt the normal flow of a program's execution. They can be categorized into two main types: checked exceptions and unchecked exceptions. Additionally, Java allows for the creation of user-defined exceptions.</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Built-in Exceptions</a:t>
            </a:r>
          </a:p>
          <a:p>
            <a:pPr algn="just"/>
            <a:endParaRPr lang="en-US" dirty="0">
              <a:latin typeface="Cambria" panose="02040503050406030204" pitchFamily="18" charset="0"/>
              <a:ea typeface="Cambria" panose="02040503050406030204" pitchFamily="18" charset="0"/>
            </a:endParaRPr>
          </a:p>
          <a:p>
            <a:pPr marL="342900" indent="-342900" algn="just">
              <a:buFont typeface="+mj-lt"/>
              <a:buAutoNum type="arabicPeriod"/>
            </a:pPr>
            <a:r>
              <a:rPr lang="en-US" b="1" dirty="0">
                <a:latin typeface="Cambria" panose="02040503050406030204" pitchFamily="18" charset="0"/>
                <a:ea typeface="Cambria" panose="02040503050406030204" pitchFamily="18" charset="0"/>
              </a:rPr>
              <a:t>Unchecked Exceptions</a:t>
            </a:r>
          </a:p>
          <a:p>
            <a:pPr algn="just"/>
            <a:endParaRPr lang="en-US" dirty="0">
              <a:latin typeface="Cambria" panose="02040503050406030204" pitchFamily="18" charset="0"/>
              <a:ea typeface="Cambria" panose="02040503050406030204" pitchFamily="18" charset="0"/>
            </a:endParaRPr>
          </a:p>
          <a:p>
            <a:pPr algn="just"/>
            <a:r>
              <a:rPr lang="en-US" dirty="0">
                <a:latin typeface="Cambria" panose="02040503050406030204" pitchFamily="18" charset="0"/>
                <a:ea typeface="Cambria" panose="02040503050406030204" pitchFamily="18" charset="0"/>
              </a:rPr>
              <a:t>Unchecked exceptions are not checked at compile time. They usually occur due to programming mistakes. Some common unchecked exceptions include:</a:t>
            </a:r>
          </a:p>
          <a:p>
            <a:pPr algn="just"/>
            <a:endParaRPr lang="en-US" dirty="0">
              <a:latin typeface="Cambria" panose="02040503050406030204" pitchFamily="18" charset="0"/>
              <a:ea typeface="Cambria" panose="02040503050406030204" pitchFamily="18" charset="0"/>
            </a:endParaRPr>
          </a:p>
          <a:p>
            <a:pPr marL="285750" indent="-285750" algn="just">
              <a:buFont typeface="Arial" panose="020B0604020202020204" pitchFamily="34" charset="0"/>
              <a:buChar char="•"/>
            </a:pPr>
            <a:r>
              <a:rPr lang="en-US" b="1" dirty="0" err="1">
                <a:latin typeface="Cambria" panose="02040503050406030204" pitchFamily="18" charset="0"/>
                <a:ea typeface="Cambria" panose="02040503050406030204" pitchFamily="18" charset="0"/>
              </a:rPr>
              <a:t>ArithmeticException</a:t>
            </a:r>
            <a:r>
              <a:rPr lang="en-US" b="1"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Thrown when an exceptional condition has occurred in an arithmetic operation.</a:t>
            </a:r>
          </a:p>
          <a:p>
            <a:pPr marL="285750" indent="-285750" algn="just">
              <a:buFont typeface="Arial" panose="020B0604020202020204" pitchFamily="34" charset="0"/>
              <a:buChar char="•"/>
            </a:pPr>
            <a:r>
              <a:rPr lang="en-US" b="1" dirty="0" err="1">
                <a:latin typeface="Cambria" panose="02040503050406030204" pitchFamily="18" charset="0"/>
                <a:ea typeface="Cambria" panose="02040503050406030204" pitchFamily="18" charset="0"/>
              </a:rPr>
              <a:t>NullPointerException</a:t>
            </a:r>
            <a:r>
              <a:rPr lang="en-US" b="1"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Raised when referring to the members of a null object.</a:t>
            </a:r>
          </a:p>
          <a:p>
            <a:pPr marL="285750" indent="-285750" algn="just">
              <a:buFont typeface="Arial" panose="020B0604020202020204" pitchFamily="34" charset="0"/>
              <a:buChar char="•"/>
            </a:pPr>
            <a:r>
              <a:rPr lang="en-US" b="1" dirty="0" err="1">
                <a:latin typeface="Cambria" panose="02040503050406030204" pitchFamily="18" charset="0"/>
                <a:ea typeface="Cambria" panose="02040503050406030204" pitchFamily="18" charset="0"/>
              </a:rPr>
              <a:t>ArrayIndexOutOfBoundsException</a:t>
            </a:r>
            <a:r>
              <a:rPr lang="en-US" b="1"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Thrown to indicate that an array has been accessed with an illegal index.</a:t>
            </a:r>
          </a:p>
        </p:txBody>
      </p:sp>
      <p:pic>
        <p:nvPicPr>
          <p:cNvPr id="4" name="Picture 3">
            <a:extLst>
              <a:ext uri="{FF2B5EF4-FFF2-40B4-BE49-F238E27FC236}">
                <a16:creationId xmlns:a16="http://schemas.microsoft.com/office/drawing/2014/main" id="{14C0C094-7418-9DA0-A3C3-ACBA7A72B745}"/>
              </a:ext>
            </a:extLst>
          </p:cNvPr>
          <p:cNvPicPr>
            <a:picLocks noChangeAspect="1"/>
          </p:cNvPicPr>
          <p:nvPr/>
        </p:nvPicPr>
        <p:blipFill>
          <a:blip r:embed="rId2"/>
          <a:stretch>
            <a:fillRect/>
          </a:stretch>
        </p:blipFill>
        <p:spPr>
          <a:xfrm>
            <a:off x="1670670" y="-14171"/>
            <a:ext cx="8055038" cy="502964"/>
          </a:xfrm>
          <a:prstGeom prst="rect">
            <a:avLst/>
          </a:prstGeom>
        </p:spPr>
      </p:pic>
    </p:spTree>
    <p:extLst>
      <p:ext uri="{BB962C8B-B14F-4D97-AF65-F5344CB8AC3E}">
        <p14:creationId xmlns:p14="http://schemas.microsoft.com/office/powerpoint/2010/main" val="3190399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DE3D5-2C65-B256-C2B3-035221933DF6}"/>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BD826DA1-0F70-0803-6E53-D45CE7D394A6}"/>
              </a:ext>
            </a:extLst>
          </p:cNvPr>
          <p:cNvSpPr>
            <a:spLocks noGrp="1"/>
          </p:cNvSpPr>
          <p:nvPr>
            <p:ph type="ftr" sz="quarter" idx="11"/>
          </p:nvPr>
        </p:nvSpPr>
        <p:spPr/>
        <p:txBody>
          <a:bodyPr/>
          <a:lstStyle/>
          <a:p>
            <a:r>
              <a:rPr lang="en-IN"/>
              <a:t>ATME COLLEGE OF ENGINEERING</a:t>
            </a:r>
          </a:p>
        </p:txBody>
      </p:sp>
      <p:sp>
        <p:nvSpPr>
          <p:cNvPr id="7" name="TextBox 6">
            <a:extLst>
              <a:ext uri="{FF2B5EF4-FFF2-40B4-BE49-F238E27FC236}">
                <a16:creationId xmlns:a16="http://schemas.microsoft.com/office/drawing/2014/main" id="{A202C081-9311-B5FC-02A2-0CAE639FD6FD}"/>
              </a:ext>
            </a:extLst>
          </p:cNvPr>
          <p:cNvSpPr txBox="1"/>
          <p:nvPr/>
        </p:nvSpPr>
        <p:spPr>
          <a:xfrm>
            <a:off x="865239" y="757084"/>
            <a:ext cx="10677832" cy="4801314"/>
          </a:xfrm>
          <a:prstGeom prst="rect">
            <a:avLst/>
          </a:prstGeom>
          <a:noFill/>
        </p:spPr>
        <p:txBody>
          <a:bodyPr wrap="square" rtlCol="0">
            <a:spAutoFit/>
          </a:bodyPr>
          <a:lstStyle/>
          <a:p>
            <a:pPr algn="just"/>
            <a:r>
              <a:rPr lang="en-US" b="1" dirty="0">
                <a:latin typeface="Cambria" panose="02040503050406030204" pitchFamily="18" charset="0"/>
                <a:ea typeface="Cambria" panose="02040503050406030204" pitchFamily="18" charset="0"/>
              </a:rPr>
              <a:t>Exception Types in Java</a:t>
            </a:r>
          </a:p>
          <a:p>
            <a:pPr algn="just"/>
            <a:endParaRPr lang="en-US" dirty="0">
              <a:latin typeface="Cambria" panose="02040503050406030204" pitchFamily="18" charset="0"/>
              <a:ea typeface="Cambria" panose="02040503050406030204" pitchFamily="18" charset="0"/>
            </a:endParaRPr>
          </a:p>
          <a:p>
            <a:pPr algn="just"/>
            <a:r>
              <a:rPr lang="en-US" dirty="0">
                <a:latin typeface="Cambria" panose="02040503050406030204" pitchFamily="18" charset="0"/>
                <a:ea typeface="Cambria" panose="02040503050406030204" pitchFamily="18" charset="0"/>
              </a:rPr>
              <a:t>In Java, exceptions are events that disrupt the normal flow of a program's execution. They can be categorized into two main types: checked exceptions and unchecked exceptions. Additionally, Java allows for the creation of user-defined exceptions.</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Built-in Exceptions</a:t>
            </a:r>
          </a:p>
          <a:p>
            <a:pPr algn="just"/>
            <a:endParaRPr lang="en-US" dirty="0">
              <a:latin typeface="Cambria" panose="02040503050406030204" pitchFamily="18" charset="0"/>
              <a:ea typeface="Cambria" panose="02040503050406030204" pitchFamily="18" charset="0"/>
            </a:endParaRPr>
          </a:p>
          <a:p>
            <a:pPr marL="342900" indent="-342900" algn="just">
              <a:buFont typeface="+mj-lt"/>
              <a:buAutoNum type="arabicPeriod" startAt="2"/>
            </a:pPr>
            <a:r>
              <a:rPr lang="en-US" b="1" dirty="0">
                <a:latin typeface="Cambria" panose="02040503050406030204" pitchFamily="18" charset="0"/>
                <a:ea typeface="Cambria" panose="02040503050406030204" pitchFamily="18" charset="0"/>
              </a:rPr>
              <a:t>Unchecked Exceptions</a:t>
            </a:r>
          </a:p>
          <a:p>
            <a:pPr algn="just"/>
            <a:endParaRPr lang="en-US" dirty="0">
              <a:latin typeface="Cambria" panose="02040503050406030204" pitchFamily="18" charset="0"/>
              <a:ea typeface="Cambria" panose="02040503050406030204" pitchFamily="18" charset="0"/>
            </a:endParaRPr>
          </a:p>
          <a:p>
            <a:pPr algn="just"/>
            <a:r>
              <a:rPr lang="en-US" dirty="0">
                <a:latin typeface="Cambria" panose="02040503050406030204" pitchFamily="18" charset="0"/>
                <a:ea typeface="Cambria" panose="02040503050406030204" pitchFamily="18" charset="0"/>
              </a:rPr>
              <a:t>Unchecked exceptions are not checked at compile time. They usually occur due to programming mistakes. Some common unchecked exceptions include:</a:t>
            </a:r>
          </a:p>
          <a:p>
            <a:pPr algn="just"/>
            <a:endParaRPr lang="en-US" dirty="0">
              <a:latin typeface="Cambria" panose="02040503050406030204" pitchFamily="18" charset="0"/>
              <a:ea typeface="Cambria" panose="02040503050406030204" pitchFamily="18" charset="0"/>
            </a:endParaRPr>
          </a:p>
          <a:p>
            <a:pPr marL="285750" indent="-285750" algn="just">
              <a:buFont typeface="Arial" panose="020B0604020202020204" pitchFamily="34" charset="0"/>
              <a:buChar char="•"/>
            </a:pPr>
            <a:r>
              <a:rPr lang="en-US" b="1" dirty="0" err="1">
                <a:latin typeface="Cambria" panose="02040503050406030204" pitchFamily="18" charset="0"/>
                <a:ea typeface="Cambria" panose="02040503050406030204" pitchFamily="18" charset="0"/>
              </a:rPr>
              <a:t>ArithmeticException</a:t>
            </a:r>
            <a:r>
              <a:rPr lang="en-US" b="1"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Thrown when an exceptional condition has occurred in an arithmetic operation.</a:t>
            </a:r>
          </a:p>
          <a:p>
            <a:pPr marL="285750" indent="-285750" algn="just">
              <a:buFont typeface="Arial" panose="020B0604020202020204" pitchFamily="34" charset="0"/>
              <a:buChar char="•"/>
            </a:pPr>
            <a:r>
              <a:rPr lang="en-US" b="1" dirty="0" err="1">
                <a:latin typeface="Cambria" panose="02040503050406030204" pitchFamily="18" charset="0"/>
                <a:ea typeface="Cambria" panose="02040503050406030204" pitchFamily="18" charset="0"/>
              </a:rPr>
              <a:t>NullPointerException</a:t>
            </a:r>
            <a:r>
              <a:rPr lang="en-US" b="1"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Raised when referring to the members of a null object.</a:t>
            </a:r>
          </a:p>
          <a:p>
            <a:pPr marL="285750" indent="-285750" algn="just">
              <a:buFont typeface="Arial" panose="020B0604020202020204" pitchFamily="34" charset="0"/>
              <a:buChar char="•"/>
            </a:pPr>
            <a:r>
              <a:rPr lang="en-US" b="1" dirty="0" err="1">
                <a:latin typeface="Cambria" panose="02040503050406030204" pitchFamily="18" charset="0"/>
                <a:ea typeface="Cambria" panose="02040503050406030204" pitchFamily="18" charset="0"/>
              </a:rPr>
              <a:t>ArrayIndexOutOfBoundsException</a:t>
            </a:r>
            <a:r>
              <a:rPr lang="en-US" b="1"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Thrown to indicate that an array has been accessed with an illegal index.</a:t>
            </a:r>
          </a:p>
        </p:txBody>
      </p:sp>
      <p:pic>
        <p:nvPicPr>
          <p:cNvPr id="4" name="Picture 3">
            <a:extLst>
              <a:ext uri="{FF2B5EF4-FFF2-40B4-BE49-F238E27FC236}">
                <a16:creationId xmlns:a16="http://schemas.microsoft.com/office/drawing/2014/main" id="{A2B9EA72-656D-145E-E16C-3517711FDC04}"/>
              </a:ext>
            </a:extLst>
          </p:cNvPr>
          <p:cNvPicPr>
            <a:picLocks noChangeAspect="1"/>
          </p:cNvPicPr>
          <p:nvPr/>
        </p:nvPicPr>
        <p:blipFill>
          <a:blip r:embed="rId2"/>
          <a:stretch>
            <a:fillRect/>
          </a:stretch>
        </p:blipFill>
        <p:spPr>
          <a:xfrm>
            <a:off x="1670670" y="-14171"/>
            <a:ext cx="8055038" cy="502964"/>
          </a:xfrm>
          <a:prstGeom prst="rect">
            <a:avLst/>
          </a:prstGeom>
        </p:spPr>
      </p:pic>
    </p:spTree>
    <p:extLst>
      <p:ext uri="{BB962C8B-B14F-4D97-AF65-F5344CB8AC3E}">
        <p14:creationId xmlns:p14="http://schemas.microsoft.com/office/powerpoint/2010/main" val="1586465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D8B1CE8-AEE6-CDFC-F417-A76502BF6779}"/>
              </a:ext>
            </a:extLst>
          </p:cNvPr>
          <p:cNvSpPr>
            <a:spLocks noGrp="1"/>
          </p:cNvSpPr>
          <p:nvPr>
            <p:ph type="ftr" sz="quarter" idx="11"/>
          </p:nvPr>
        </p:nvSpPr>
        <p:spPr/>
        <p:txBody>
          <a:bodyPr/>
          <a:lstStyle/>
          <a:p>
            <a:r>
              <a:rPr lang="en-IN"/>
              <a:t>ATME COLLEGE OF ENGINEERING</a:t>
            </a:r>
          </a:p>
        </p:txBody>
      </p:sp>
      <p:sp>
        <p:nvSpPr>
          <p:cNvPr id="4" name="TextBox 3">
            <a:extLst>
              <a:ext uri="{FF2B5EF4-FFF2-40B4-BE49-F238E27FC236}">
                <a16:creationId xmlns:a16="http://schemas.microsoft.com/office/drawing/2014/main" id="{348250B0-FF4F-1A61-498D-6B9ACFF63FDE}"/>
              </a:ext>
            </a:extLst>
          </p:cNvPr>
          <p:cNvSpPr txBox="1"/>
          <p:nvPr/>
        </p:nvSpPr>
        <p:spPr>
          <a:xfrm>
            <a:off x="1209367" y="806245"/>
            <a:ext cx="10412361" cy="3875420"/>
          </a:xfrm>
          <a:prstGeom prst="rect">
            <a:avLst/>
          </a:prstGeom>
          <a:noFill/>
        </p:spPr>
        <p:txBody>
          <a:bodyPr wrap="square">
            <a:spAutoFit/>
          </a:bodyPr>
          <a:lstStyle/>
          <a:p>
            <a:pPr marL="342900" indent="-342900" algn="just">
              <a:lnSpc>
                <a:spcPts val="1650"/>
              </a:lnSpc>
              <a:spcAft>
                <a:spcPts val="900"/>
              </a:spcAft>
              <a:buFont typeface="+mj-lt"/>
              <a:buAutoNum type="arabicPeriod" startAt="3"/>
            </a:pPr>
            <a:r>
              <a:rPr lang="en-US" b="1" i="0" dirty="0">
                <a:solidFill>
                  <a:srgbClr val="111111"/>
                </a:solidFill>
                <a:effectLst/>
                <a:latin typeface="Cambria" panose="02040503050406030204" pitchFamily="18" charset="0"/>
                <a:ea typeface="Cambria" panose="02040503050406030204" pitchFamily="18" charset="0"/>
              </a:rPr>
              <a:t>User-Defined Exceptions</a:t>
            </a:r>
          </a:p>
          <a:p>
            <a:pPr algn="just">
              <a:lnSpc>
                <a:spcPts val="1650"/>
              </a:lnSpc>
              <a:spcAft>
                <a:spcPts val="600"/>
              </a:spcAft>
            </a:pPr>
            <a:r>
              <a:rPr lang="en-US" b="0" i="0" dirty="0">
                <a:solidFill>
                  <a:srgbClr val="111111"/>
                </a:solidFill>
                <a:effectLst/>
                <a:latin typeface="Cambria" panose="02040503050406030204" pitchFamily="18" charset="0"/>
                <a:ea typeface="Cambria" panose="02040503050406030204" pitchFamily="18" charset="0"/>
              </a:rPr>
              <a:t>Sometimes, built-in exceptions are not sufficient to describe certain situations. In such cases, users can create their own exceptions by extending the </a:t>
            </a:r>
            <a:r>
              <a:rPr lang="en-US" b="0" i="0" dirty="0">
                <a:solidFill>
                  <a:srgbClr val="444444"/>
                </a:solidFill>
                <a:effectLst/>
                <a:latin typeface="Cambria" panose="02040503050406030204" pitchFamily="18" charset="0"/>
                <a:ea typeface="Cambria" panose="02040503050406030204" pitchFamily="18" charset="0"/>
              </a:rPr>
              <a:t>Exception</a:t>
            </a:r>
            <a:r>
              <a:rPr lang="en-US" b="0" i="0" dirty="0">
                <a:solidFill>
                  <a:srgbClr val="111111"/>
                </a:solidFill>
                <a:effectLst/>
                <a:latin typeface="Cambria" panose="02040503050406030204" pitchFamily="18" charset="0"/>
                <a:ea typeface="Cambria" panose="02040503050406030204" pitchFamily="18" charset="0"/>
              </a:rPr>
              <a:t> class.</a:t>
            </a:r>
          </a:p>
          <a:p>
            <a:pPr algn="just">
              <a:lnSpc>
                <a:spcPts val="1650"/>
              </a:lnSpc>
              <a:spcAft>
                <a:spcPts val="600"/>
              </a:spcAft>
            </a:pPr>
            <a:endParaRPr lang="en-US" dirty="0">
              <a:solidFill>
                <a:srgbClr val="111111"/>
              </a:solidFill>
              <a:latin typeface="Cambria" panose="02040503050406030204" pitchFamily="18" charset="0"/>
              <a:ea typeface="Cambria" panose="02040503050406030204" pitchFamily="18" charset="0"/>
            </a:endParaRPr>
          </a:p>
          <a:p>
            <a:pPr algn="just">
              <a:lnSpc>
                <a:spcPts val="1650"/>
              </a:lnSpc>
              <a:spcAft>
                <a:spcPts val="600"/>
              </a:spcAft>
            </a:pPr>
            <a:r>
              <a:rPr lang="en-US" b="1" i="0" dirty="0">
                <a:solidFill>
                  <a:srgbClr val="111111"/>
                </a:solidFill>
                <a:effectLst/>
                <a:latin typeface="Cambria" panose="02040503050406030204" pitchFamily="18" charset="0"/>
                <a:ea typeface="Cambria" panose="02040503050406030204" pitchFamily="18" charset="0"/>
              </a:rPr>
              <a:t>Important Considerations</a:t>
            </a:r>
          </a:p>
          <a:p>
            <a:pPr algn="just">
              <a:lnSpc>
                <a:spcPts val="1650"/>
              </a:lnSpc>
              <a:spcAft>
                <a:spcPts val="600"/>
              </a:spcAft>
            </a:pPr>
            <a:endParaRPr lang="en-US" b="0" i="0" dirty="0">
              <a:solidFill>
                <a:srgbClr val="111111"/>
              </a:solidFill>
              <a:effectLst/>
              <a:latin typeface="Cambria" panose="02040503050406030204" pitchFamily="18" charset="0"/>
              <a:ea typeface="Cambria" panose="02040503050406030204" pitchFamily="18" charset="0"/>
            </a:endParaRPr>
          </a:p>
          <a:p>
            <a:pPr marL="285750" indent="-285750" algn="just">
              <a:lnSpc>
                <a:spcPts val="1650"/>
              </a:lnSpc>
              <a:spcAft>
                <a:spcPts val="600"/>
              </a:spcAft>
              <a:buFont typeface="Arial" panose="020B0604020202020204" pitchFamily="34" charset="0"/>
              <a:buChar char="•"/>
            </a:pPr>
            <a:r>
              <a:rPr lang="en-US" b="0" i="0" dirty="0">
                <a:solidFill>
                  <a:srgbClr val="111111"/>
                </a:solidFill>
                <a:effectLst/>
                <a:latin typeface="Cambria" panose="02040503050406030204" pitchFamily="18" charset="0"/>
                <a:ea typeface="Cambria" panose="02040503050406030204" pitchFamily="18" charset="0"/>
              </a:rPr>
              <a:t>Checked exceptions must be handled using try-catch blocks or declared using the throws keyword.</a:t>
            </a:r>
          </a:p>
          <a:p>
            <a:pPr marL="285750" indent="-285750" algn="just">
              <a:lnSpc>
                <a:spcPts val="1650"/>
              </a:lnSpc>
              <a:spcAft>
                <a:spcPts val="600"/>
              </a:spcAft>
              <a:buFont typeface="Arial" panose="020B0604020202020204" pitchFamily="34" charset="0"/>
              <a:buChar char="•"/>
            </a:pPr>
            <a:r>
              <a:rPr lang="en-US" b="0" i="0" dirty="0">
                <a:solidFill>
                  <a:srgbClr val="111111"/>
                </a:solidFill>
                <a:effectLst/>
                <a:latin typeface="Cambria" panose="02040503050406030204" pitchFamily="18" charset="0"/>
                <a:ea typeface="Cambria" panose="02040503050406030204" pitchFamily="18" charset="0"/>
              </a:rPr>
              <a:t>Unchecked exceptions do not require explicit handling but should be managed to avoid runtime errors.</a:t>
            </a:r>
          </a:p>
          <a:p>
            <a:pPr marL="285750" indent="-285750" algn="just">
              <a:lnSpc>
                <a:spcPts val="1650"/>
              </a:lnSpc>
              <a:spcAft>
                <a:spcPts val="600"/>
              </a:spcAft>
              <a:buFont typeface="Arial" panose="020B0604020202020204" pitchFamily="34" charset="0"/>
              <a:buChar char="•"/>
            </a:pPr>
            <a:r>
              <a:rPr lang="en-US" b="0" i="0" dirty="0">
                <a:solidFill>
                  <a:srgbClr val="111111"/>
                </a:solidFill>
                <a:effectLst/>
                <a:latin typeface="Cambria" panose="02040503050406030204" pitchFamily="18" charset="0"/>
                <a:ea typeface="Cambria" panose="02040503050406030204" pitchFamily="18" charset="0"/>
              </a:rPr>
              <a:t>User-defined exceptions provide flexibility to handle specific error conditions that are not covered by built-in exceptions.</a:t>
            </a:r>
          </a:p>
          <a:p>
            <a:pPr algn="just">
              <a:lnSpc>
                <a:spcPts val="1650"/>
              </a:lnSpc>
              <a:spcAft>
                <a:spcPts val="600"/>
              </a:spcAft>
            </a:pPr>
            <a:endParaRPr lang="en-US" b="0" i="0" dirty="0">
              <a:solidFill>
                <a:srgbClr val="111111"/>
              </a:solidFill>
              <a:effectLst/>
              <a:latin typeface="Cambria" panose="02040503050406030204" pitchFamily="18" charset="0"/>
              <a:ea typeface="Cambria" panose="02040503050406030204" pitchFamily="18" charset="0"/>
            </a:endParaRPr>
          </a:p>
          <a:p>
            <a:pPr algn="just">
              <a:lnSpc>
                <a:spcPts val="1650"/>
              </a:lnSpc>
              <a:spcAft>
                <a:spcPts val="600"/>
              </a:spcAft>
            </a:pPr>
            <a:r>
              <a:rPr lang="en-US" b="0" i="0" dirty="0">
                <a:solidFill>
                  <a:srgbClr val="111111"/>
                </a:solidFill>
                <a:effectLst/>
                <a:latin typeface="Cambria" panose="02040503050406030204" pitchFamily="18" charset="0"/>
                <a:ea typeface="Cambria" panose="02040503050406030204" pitchFamily="18" charset="0"/>
              </a:rPr>
              <a:t>Understanding and handling exceptions properly ensures that the program can handle unexpected situations gracefully and maintain a smooth flow of execution</a:t>
            </a:r>
          </a:p>
        </p:txBody>
      </p:sp>
      <p:pic>
        <p:nvPicPr>
          <p:cNvPr id="5" name="Picture 4">
            <a:extLst>
              <a:ext uri="{FF2B5EF4-FFF2-40B4-BE49-F238E27FC236}">
                <a16:creationId xmlns:a16="http://schemas.microsoft.com/office/drawing/2014/main" id="{04460309-E431-80E1-C1D3-FDC4CD0FDF54}"/>
              </a:ext>
            </a:extLst>
          </p:cNvPr>
          <p:cNvPicPr>
            <a:picLocks noChangeAspect="1"/>
          </p:cNvPicPr>
          <p:nvPr/>
        </p:nvPicPr>
        <p:blipFill>
          <a:blip r:embed="rId2"/>
          <a:stretch>
            <a:fillRect/>
          </a:stretch>
        </p:blipFill>
        <p:spPr>
          <a:xfrm>
            <a:off x="1670670" y="-14171"/>
            <a:ext cx="8055038" cy="502964"/>
          </a:xfrm>
          <a:prstGeom prst="rect">
            <a:avLst/>
          </a:prstGeom>
        </p:spPr>
      </p:pic>
    </p:spTree>
    <p:extLst>
      <p:ext uri="{BB962C8B-B14F-4D97-AF65-F5344CB8AC3E}">
        <p14:creationId xmlns:p14="http://schemas.microsoft.com/office/powerpoint/2010/main" val="39621591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9343</TotalTime>
  <Words>574</Words>
  <Application>Microsoft Office PowerPoint</Application>
  <PresentationFormat>Widescreen</PresentationFormat>
  <Paragraphs>68</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Cambria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Yeshashwini Bhandari</dc:creator>
  <cp:lastModifiedBy>Yeshashwini Bhandari</cp:lastModifiedBy>
  <cp:revision>24</cp:revision>
  <dcterms:created xsi:type="dcterms:W3CDTF">2024-08-24T16:12:55Z</dcterms:created>
  <dcterms:modified xsi:type="dcterms:W3CDTF">2026-06-12T06:52:15Z</dcterms:modified>
</cp:coreProperties>
</file>