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6054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949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051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456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300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6046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83227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371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672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0354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925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4E1513DE-934B-4AF0-8D92-A025C206981A}" type="datetimeFigureOut">
              <a:rPr lang="en-IN" smtClean="0"/>
              <a:t>28-10-2025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648CEBD4-78B9-4C03-8629-F5A4F22E2693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 descr="A black and blue logo&#10;&#10;AI-generated content may be incorrect.">
            <a:extLst>
              <a:ext uri="{FF2B5EF4-FFF2-40B4-BE49-F238E27FC236}">
                <a16:creationId xmlns:a16="http://schemas.microsoft.com/office/drawing/2014/main" id="{C87D3EA7-D210-93FF-C0E5-F00D6E9D0B1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12" y="-59316"/>
            <a:ext cx="1699492" cy="849746"/>
          </a:xfrm>
          <a:prstGeom prst="rect">
            <a:avLst/>
          </a:prstGeom>
        </p:spPr>
      </p:pic>
      <p:pic>
        <p:nvPicPr>
          <p:cNvPr id="9" name="Picture 8" descr="A logo of a computer application&#10;&#10;AI-generated content may be incorrect.">
            <a:extLst>
              <a:ext uri="{FF2B5EF4-FFF2-40B4-BE49-F238E27FC236}">
                <a16:creationId xmlns:a16="http://schemas.microsoft.com/office/drawing/2014/main" id="{37EDFC51-192A-CDEB-1368-5053D43D10F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879" y="32875"/>
            <a:ext cx="496767" cy="496767"/>
          </a:xfrm>
          <a:prstGeom prst="rect">
            <a:avLst/>
          </a:prstGeom>
        </p:spPr>
      </p:pic>
      <p:pic>
        <p:nvPicPr>
          <p:cNvPr id="10" name="Picture 9" descr="A yellow and orange badge with white text&#10;&#10;AI-generated content may be incorrect.">
            <a:extLst>
              <a:ext uri="{FF2B5EF4-FFF2-40B4-BE49-F238E27FC236}">
                <a16:creationId xmlns:a16="http://schemas.microsoft.com/office/drawing/2014/main" id="{94A63852-18E0-2437-B8FD-EB3961FAB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43"/>
          <a:stretch/>
        </p:blipFill>
        <p:spPr bwMode="auto">
          <a:xfrm>
            <a:off x="9350022" y="32461"/>
            <a:ext cx="496767" cy="4971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A blue and yellow sign with white text&#10;&#10;Description automatically generated">
            <a:extLst>
              <a:ext uri="{FF2B5EF4-FFF2-40B4-BE49-F238E27FC236}">
                <a16:creationId xmlns:a16="http://schemas.microsoft.com/office/drawing/2014/main" id="{B5C48B03-3E21-6441-FF62-BD0332E1098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928" y="126428"/>
            <a:ext cx="438696" cy="30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3486E8-6B5B-218A-8CFC-320C97C907F0}"/>
              </a:ext>
            </a:extLst>
          </p:cNvPr>
          <p:cNvSpPr txBox="1"/>
          <p:nvPr/>
        </p:nvSpPr>
        <p:spPr>
          <a:xfrm>
            <a:off x="2499446" y="2345264"/>
            <a:ext cx="7556361" cy="13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N" sz="4000" b="1" dirty="0"/>
              <a:t>Module -3 </a:t>
            </a:r>
          </a:p>
          <a:p>
            <a:pPr algn="ctr">
              <a:lnSpc>
                <a:spcPct val="150000"/>
              </a:lnSpc>
            </a:pPr>
            <a:r>
              <a:rPr lang="en-US" b="1" dirty="0"/>
              <a:t>Scanning and Enumeration</a:t>
            </a:r>
            <a:endParaRPr lang="en-IN" sz="4000" b="1" dirty="0"/>
          </a:p>
        </p:txBody>
      </p:sp>
    </p:spTree>
    <p:extLst>
      <p:ext uri="{BB962C8B-B14F-4D97-AF65-F5344CB8AC3E}">
        <p14:creationId xmlns:p14="http://schemas.microsoft.com/office/powerpoint/2010/main" val="4172449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039">
            <a:extLst>
              <a:ext uri="{FF2B5EF4-FFF2-40B4-BE49-F238E27FC236}">
                <a16:creationId xmlns:a16="http://schemas.microsoft.com/office/drawing/2014/main" id="{6FA0A1AD-DEE2-4598-8D3B-C1F65F315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28A2EE-5662-B8ED-7488-29531C4FFA5E}"/>
              </a:ext>
            </a:extLst>
          </p:cNvPr>
          <p:cNvSpPr txBox="1"/>
          <p:nvPr/>
        </p:nvSpPr>
        <p:spPr>
          <a:xfrm>
            <a:off x="176981" y="875072"/>
            <a:ext cx="4630993" cy="52700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1" i="0" dirty="0">
              <a:effectLst/>
            </a:endParaRPr>
          </a:p>
          <a:p>
            <a:pPr indent="-182880" algn="ctr" defTabSz="914400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b="1" i="0" dirty="0">
                <a:effectLst/>
              </a:rPr>
              <a:t>PORT SCANNING</a:t>
            </a:r>
          </a:p>
          <a:p>
            <a:pPr indent="-18288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500" b="0" i="0" u="none" strike="noStrike" dirty="0">
                <a:effectLst/>
              </a:rPr>
              <a:t>Port scanning</a:t>
            </a:r>
            <a:r>
              <a:rPr lang="en-US" sz="1500" b="0" i="0" dirty="0">
                <a:effectLst/>
              </a:rPr>
              <a:t> is one of the most popular techniques that attacker uses to discover services, which can exploit the systems. All the systems connected to the LAN or accessing network via a modem which runs services that listen to well-known ports.</a:t>
            </a:r>
          </a:p>
          <a:p>
            <a:pPr indent="-18288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500" b="0" i="0" dirty="0">
                <a:effectLst/>
              </a:rPr>
              <a:t>By using port scanning, we can explore information such as: </a:t>
            </a:r>
          </a:p>
          <a:p>
            <a:pPr marL="102870" indent="-28575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500" b="0" i="0" dirty="0">
                <a:effectLst/>
              </a:rPr>
              <a:t>What services are running</a:t>
            </a:r>
          </a:p>
          <a:p>
            <a:pPr marL="102870" indent="-285750" algn="just" defTabSz="91440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500" dirty="0"/>
              <a:t>W</a:t>
            </a:r>
            <a:r>
              <a:rPr lang="en-US" sz="1500" b="0" i="0" dirty="0">
                <a:effectLst/>
              </a:rPr>
              <a:t>hat users own those services, is anonymous login are supported, whether certain network services require authentication and other related details.</a:t>
            </a: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</a:pPr>
            <a:endParaRPr lang="en-US" sz="1500" b="1" dirty="0"/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  <a:p>
            <a:pPr indent="-182880" algn="just" defTabSz="914400">
              <a:spcAft>
                <a:spcPts val="600"/>
              </a:spcAft>
              <a:buClr>
                <a:schemeClr val="accent1"/>
              </a:buClr>
              <a:buNone/>
            </a:pPr>
            <a:endParaRPr lang="en-US" sz="1500" b="0" i="0" dirty="0">
              <a:effectLst/>
            </a:endParaRPr>
          </a:p>
        </p:txBody>
      </p:sp>
      <p:pic>
        <p:nvPicPr>
          <p:cNvPr id="1026" name="Picture 2" descr="Image with no description">
            <a:extLst>
              <a:ext uri="{FF2B5EF4-FFF2-40B4-BE49-F238E27FC236}">
                <a16:creationId xmlns:a16="http://schemas.microsoft.com/office/drawing/2014/main" id="{9F2319B5-F6FB-3AA9-4404-F39E9B902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" b="32674"/>
          <a:stretch>
            <a:fillRect/>
          </a:stretch>
        </p:blipFill>
        <p:spPr bwMode="auto">
          <a:xfrm>
            <a:off x="4426432" y="1538578"/>
            <a:ext cx="6866408" cy="256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64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6BBE31-7374-1CF2-5802-4A9D6E632368}"/>
              </a:ext>
            </a:extLst>
          </p:cNvPr>
          <p:cNvSpPr txBox="1"/>
          <p:nvPr/>
        </p:nvSpPr>
        <p:spPr>
          <a:xfrm>
            <a:off x="993057" y="1061884"/>
            <a:ext cx="9950245" cy="869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N" b="1" dirty="0"/>
              <a:t>PORT SCANNING TECHNIQUES</a:t>
            </a:r>
          </a:p>
          <a:p>
            <a:pPr algn="just">
              <a:lnSpc>
                <a:spcPct val="150000"/>
              </a:lnSpc>
            </a:pP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743078853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E8E41EB-0246-4501-9CEE-F87651908517}">
  <we:reference id="wa200006067" version="1.0.0.9" store="en-US" storeType="OMEX"/>
  <we:alternateReferences>
    <we:reference id="wa200006067" version="1.0.0.9" store="" storeType="OMEX"/>
  </we:alternateReferences>
  <we:properties/>
  <we:bindings/>
  <we:snapshot xmlns:r="http://schemas.openxmlformats.org/officeDocument/2006/relationships"/>
  <we:extLst>
    <a:ext xmlns:a="http://schemas.openxmlformats.org/drawingml/2006/main" uri="{0858819E-0033-43BF-8937-05EC82904868}">
      <we:backgroundApp state="1" runtimeId=""/>
    </a:ext>
  </we:extLst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View</Template>
  <TotalTime>10115</TotalTime>
  <Words>94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Century Schoolbook</vt:lpstr>
      <vt:lpstr>Wingdings 2</vt:lpstr>
      <vt:lpstr>View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Yeshashwini Bhandari</dc:creator>
  <cp:lastModifiedBy>Yeshashwini Bhandari</cp:lastModifiedBy>
  <cp:revision>10</cp:revision>
  <dcterms:created xsi:type="dcterms:W3CDTF">2025-10-16T03:40:19Z</dcterms:created>
  <dcterms:modified xsi:type="dcterms:W3CDTF">2025-10-31T05:06:14Z</dcterms:modified>
</cp:coreProperties>
</file>