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webextensions/taskpanes.xml" ContentType="application/vnd.ms-office.webextensiontaskpanes+xml"/>
  <Override PartName="/ppt/webextensions/webextension1.xml" ContentType="application/vnd.ms-office.webextension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thumbnail" Target="docProps/thumbnail.jpeg"/><Relationship Id="rId2" Type="http://schemas.openxmlformats.org/officeDocument/2006/relationships/officeDocument" Target="ppt/presentation.xml"/><Relationship Id="rId1" Type="http://schemas.microsoft.com/office/2011/relationships/webextensiontaskpanes" Target="ppt/webextensions/taskpanes.xml"/><Relationship Id="rId5" Type="http://schemas.openxmlformats.org/officeDocument/2006/relationships/extended-properties" Target="docProps/app.xml"/><Relationship Id="rId4" Type="http://schemas.openxmlformats.org/package/2006/relationships/metadata/core-properties" Target="docProps/core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78" d="100"/>
          <a:sy n="78" d="100"/>
        </p:scale>
        <p:origin x="614" y="6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diagrams/_rels/data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svg"/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2" Type="http://schemas.openxmlformats.org/officeDocument/2006/relationships/image" Target="../media/image10.svg"/><Relationship Id="rId1" Type="http://schemas.openxmlformats.org/officeDocument/2006/relationships/image" Target="../media/image9.png"/><Relationship Id="rId6" Type="http://schemas.openxmlformats.org/officeDocument/2006/relationships/image" Target="../media/image14.svg"/><Relationship Id="rId5" Type="http://schemas.openxmlformats.org/officeDocument/2006/relationships/image" Target="../media/image13.png"/><Relationship Id="rId4" Type="http://schemas.openxmlformats.org/officeDocument/2006/relationships/image" Target="../media/image12.svg"/></Relationships>
</file>

<file path=ppt/diagrams/_rels/data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0.svg"/><Relationship Id="rId1" Type="http://schemas.openxmlformats.org/officeDocument/2006/relationships/image" Target="../media/image9.png"/><Relationship Id="rId6" Type="http://schemas.openxmlformats.org/officeDocument/2006/relationships/image" Target="../media/image20.svg"/><Relationship Id="rId5" Type="http://schemas.openxmlformats.org/officeDocument/2006/relationships/image" Target="../media/image19.png"/><Relationship Id="rId4" Type="http://schemas.openxmlformats.org/officeDocument/2006/relationships/image" Target="../media/image18.svg"/></Relationships>
</file>

<file path=ppt/diagrams/_rels/data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svg"/><Relationship Id="rId3" Type="http://schemas.openxmlformats.org/officeDocument/2006/relationships/image" Target="../media/image23.png"/><Relationship Id="rId7" Type="http://schemas.openxmlformats.org/officeDocument/2006/relationships/image" Target="../media/image27.png"/><Relationship Id="rId2" Type="http://schemas.openxmlformats.org/officeDocument/2006/relationships/image" Target="../media/image22.svg"/><Relationship Id="rId1" Type="http://schemas.openxmlformats.org/officeDocument/2006/relationships/image" Target="../media/image21.png"/><Relationship Id="rId6" Type="http://schemas.openxmlformats.org/officeDocument/2006/relationships/image" Target="../media/image26.svg"/><Relationship Id="rId5" Type="http://schemas.openxmlformats.org/officeDocument/2006/relationships/image" Target="../media/image25.png"/><Relationship Id="rId10" Type="http://schemas.openxmlformats.org/officeDocument/2006/relationships/image" Target="../media/image10.svg"/><Relationship Id="rId4" Type="http://schemas.openxmlformats.org/officeDocument/2006/relationships/image" Target="../media/image24.svg"/><Relationship Id="rId9" Type="http://schemas.openxmlformats.org/officeDocument/2006/relationships/image" Target="../media/image9.png"/></Relationships>
</file>

<file path=ppt/diagrams/_rels/data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svg"/><Relationship Id="rId3" Type="http://schemas.openxmlformats.org/officeDocument/2006/relationships/image" Target="../media/image31.png"/><Relationship Id="rId7" Type="http://schemas.openxmlformats.org/officeDocument/2006/relationships/image" Target="../media/image9.png"/><Relationship Id="rId12" Type="http://schemas.openxmlformats.org/officeDocument/2006/relationships/image" Target="../media/image36.svg"/><Relationship Id="rId2" Type="http://schemas.openxmlformats.org/officeDocument/2006/relationships/image" Target="../media/image30.svg"/><Relationship Id="rId1" Type="http://schemas.openxmlformats.org/officeDocument/2006/relationships/image" Target="../media/image29.png"/><Relationship Id="rId6" Type="http://schemas.openxmlformats.org/officeDocument/2006/relationships/image" Target="../media/image12.svg"/><Relationship Id="rId11" Type="http://schemas.openxmlformats.org/officeDocument/2006/relationships/image" Target="../media/image35.png"/><Relationship Id="rId5" Type="http://schemas.openxmlformats.org/officeDocument/2006/relationships/image" Target="../media/image11.png"/><Relationship Id="rId10" Type="http://schemas.openxmlformats.org/officeDocument/2006/relationships/image" Target="../media/image34.svg"/><Relationship Id="rId4" Type="http://schemas.openxmlformats.org/officeDocument/2006/relationships/image" Target="../media/image32.svg"/><Relationship Id="rId9" Type="http://schemas.openxmlformats.org/officeDocument/2006/relationships/image" Target="../media/image33.png"/></Relationships>
</file>

<file path=ppt/diagrams/_rels/data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svg"/><Relationship Id="rId3" Type="http://schemas.openxmlformats.org/officeDocument/2006/relationships/image" Target="../media/image40.png"/><Relationship Id="rId7" Type="http://schemas.openxmlformats.org/officeDocument/2006/relationships/image" Target="../media/image44.png"/><Relationship Id="rId2" Type="http://schemas.openxmlformats.org/officeDocument/2006/relationships/image" Target="../media/image39.svg"/><Relationship Id="rId1" Type="http://schemas.openxmlformats.org/officeDocument/2006/relationships/image" Target="../media/image38.png"/><Relationship Id="rId6" Type="http://schemas.openxmlformats.org/officeDocument/2006/relationships/image" Target="../media/image43.svg"/><Relationship Id="rId5" Type="http://schemas.openxmlformats.org/officeDocument/2006/relationships/image" Target="../media/image42.png"/><Relationship Id="rId10" Type="http://schemas.openxmlformats.org/officeDocument/2006/relationships/image" Target="../media/image36.svg"/><Relationship Id="rId4" Type="http://schemas.openxmlformats.org/officeDocument/2006/relationships/image" Target="../media/image41.svg"/><Relationship Id="rId9" Type="http://schemas.openxmlformats.org/officeDocument/2006/relationships/image" Target="../media/image35.png"/></Relationships>
</file>

<file path=ppt/diagrams/_rels/drawing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svg"/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2" Type="http://schemas.openxmlformats.org/officeDocument/2006/relationships/image" Target="../media/image10.svg"/><Relationship Id="rId1" Type="http://schemas.openxmlformats.org/officeDocument/2006/relationships/image" Target="../media/image9.png"/><Relationship Id="rId6" Type="http://schemas.openxmlformats.org/officeDocument/2006/relationships/image" Target="../media/image14.svg"/><Relationship Id="rId5" Type="http://schemas.openxmlformats.org/officeDocument/2006/relationships/image" Target="../media/image13.png"/><Relationship Id="rId4" Type="http://schemas.openxmlformats.org/officeDocument/2006/relationships/image" Target="../media/image12.svg"/></Relationships>
</file>

<file path=ppt/diagrams/_rels/drawing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0.svg"/><Relationship Id="rId1" Type="http://schemas.openxmlformats.org/officeDocument/2006/relationships/image" Target="../media/image9.png"/><Relationship Id="rId6" Type="http://schemas.openxmlformats.org/officeDocument/2006/relationships/image" Target="../media/image20.svg"/><Relationship Id="rId5" Type="http://schemas.openxmlformats.org/officeDocument/2006/relationships/image" Target="../media/image19.png"/><Relationship Id="rId4" Type="http://schemas.openxmlformats.org/officeDocument/2006/relationships/image" Target="../media/image18.svg"/></Relationships>
</file>

<file path=ppt/diagrams/_rels/drawing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svg"/><Relationship Id="rId3" Type="http://schemas.openxmlformats.org/officeDocument/2006/relationships/image" Target="../media/image23.png"/><Relationship Id="rId7" Type="http://schemas.openxmlformats.org/officeDocument/2006/relationships/image" Target="../media/image27.png"/><Relationship Id="rId2" Type="http://schemas.openxmlformats.org/officeDocument/2006/relationships/image" Target="../media/image22.svg"/><Relationship Id="rId1" Type="http://schemas.openxmlformats.org/officeDocument/2006/relationships/image" Target="../media/image21.png"/><Relationship Id="rId6" Type="http://schemas.openxmlformats.org/officeDocument/2006/relationships/image" Target="../media/image26.svg"/><Relationship Id="rId5" Type="http://schemas.openxmlformats.org/officeDocument/2006/relationships/image" Target="../media/image25.png"/><Relationship Id="rId10" Type="http://schemas.openxmlformats.org/officeDocument/2006/relationships/image" Target="../media/image10.svg"/><Relationship Id="rId4" Type="http://schemas.openxmlformats.org/officeDocument/2006/relationships/image" Target="../media/image24.svg"/><Relationship Id="rId9" Type="http://schemas.openxmlformats.org/officeDocument/2006/relationships/image" Target="../media/image9.png"/></Relationships>
</file>

<file path=ppt/diagrams/_rels/drawing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svg"/><Relationship Id="rId3" Type="http://schemas.openxmlformats.org/officeDocument/2006/relationships/image" Target="../media/image31.png"/><Relationship Id="rId7" Type="http://schemas.openxmlformats.org/officeDocument/2006/relationships/image" Target="../media/image9.png"/><Relationship Id="rId12" Type="http://schemas.openxmlformats.org/officeDocument/2006/relationships/image" Target="../media/image36.svg"/><Relationship Id="rId2" Type="http://schemas.openxmlformats.org/officeDocument/2006/relationships/image" Target="../media/image30.svg"/><Relationship Id="rId1" Type="http://schemas.openxmlformats.org/officeDocument/2006/relationships/image" Target="../media/image29.png"/><Relationship Id="rId6" Type="http://schemas.openxmlformats.org/officeDocument/2006/relationships/image" Target="../media/image12.svg"/><Relationship Id="rId11" Type="http://schemas.openxmlformats.org/officeDocument/2006/relationships/image" Target="../media/image35.png"/><Relationship Id="rId5" Type="http://schemas.openxmlformats.org/officeDocument/2006/relationships/image" Target="../media/image11.png"/><Relationship Id="rId10" Type="http://schemas.openxmlformats.org/officeDocument/2006/relationships/image" Target="../media/image34.svg"/><Relationship Id="rId4" Type="http://schemas.openxmlformats.org/officeDocument/2006/relationships/image" Target="../media/image32.svg"/><Relationship Id="rId9" Type="http://schemas.openxmlformats.org/officeDocument/2006/relationships/image" Target="../media/image33.png"/></Relationships>
</file>

<file path=ppt/diagrams/_rels/drawing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svg"/><Relationship Id="rId3" Type="http://schemas.openxmlformats.org/officeDocument/2006/relationships/image" Target="../media/image40.png"/><Relationship Id="rId7" Type="http://schemas.openxmlformats.org/officeDocument/2006/relationships/image" Target="../media/image44.png"/><Relationship Id="rId2" Type="http://schemas.openxmlformats.org/officeDocument/2006/relationships/image" Target="../media/image39.svg"/><Relationship Id="rId1" Type="http://schemas.openxmlformats.org/officeDocument/2006/relationships/image" Target="../media/image38.png"/><Relationship Id="rId6" Type="http://schemas.openxmlformats.org/officeDocument/2006/relationships/image" Target="../media/image43.svg"/><Relationship Id="rId5" Type="http://schemas.openxmlformats.org/officeDocument/2006/relationships/image" Target="../media/image42.png"/><Relationship Id="rId10" Type="http://schemas.openxmlformats.org/officeDocument/2006/relationships/image" Target="../media/image36.svg"/><Relationship Id="rId4" Type="http://schemas.openxmlformats.org/officeDocument/2006/relationships/image" Target="../media/image41.svg"/><Relationship Id="rId9" Type="http://schemas.openxmlformats.org/officeDocument/2006/relationships/image" Target="../media/image35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18/5/colors/Iconchunking_neutralicon_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bg1"/>
    </dgm:fillClrLst>
    <dgm:linClrLst meth="repeat">
      <a:schemeClr val="lt1">
        <a:alpha val="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18/5/colors/Iconchunking_neutralicontext_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bg1"/>
    </dgm:fillClrLst>
    <dgm:linClrLst meth="repeat">
      <a:schemeClr val="lt1">
        <a:alpha val="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bg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18/5/colors/Iconchunking_neutralicontext_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bg1"/>
    </dgm:fillClrLst>
    <dgm:linClrLst meth="repeat">
      <a:schemeClr val="lt1">
        <a:alpha val="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bg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18/5/colors/Iconchunking_neutralicontext_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bg1"/>
    </dgm:fillClrLst>
    <dgm:linClrLst meth="repeat">
      <a:schemeClr val="lt1">
        <a:alpha val="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bg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18/5/colors/Iconchunking_neutralicon_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bg1"/>
    </dgm:fillClrLst>
    <dgm:linClrLst meth="repeat">
      <a:schemeClr val="lt1">
        <a:alpha val="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4611B05-7751-497C-B855-3600C1629044}" type="doc">
      <dgm:prSet loTypeId="urn:microsoft.com/office/officeart/2018/5/layout/IconLeafLabelList" loCatId="icon" qsTypeId="urn:microsoft.com/office/officeart/2005/8/quickstyle/simple1" qsCatId="simple" csTypeId="urn:microsoft.com/office/officeart/2018/5/colors/Iconchunking_neutralicon_colorful1" csCatId="colorful" phldr="1"/>
      <dgm:spPr/>
      <dgm:t>
        <a:bodyPr/>
        <a:lstStyle/>
        <a:p>
          <a:endParaRPr lang="en-US"/>
        </a:p>
      </dgm:t>
    </dgm:pt>
    <dgm:pt modelId="{9424CC9F-CEAB-4FFD-A398-256C5CD51719}">
      <dgm:prSet/>
      <dgm:spPr/>
      <dgm:t>
        <a:bodyPr/>
        <a:lstStyle/>
        <a:p>
          <a:pPr>
            <a:defRPr cap="all"/>
          </a:pPr>
          <a:r>
            <a:rPr lang="en-US"/>
            <a:t>Legal and authorized testing of systems for vulnerabilities.</a:t>
          </a:r>
        </a:p>
      </dgm:t>
    </dgm:pt>
    <dgm:pt modelId="{E35816D1-56BF-4B9F-9734-FFB5D5AB9F0A}" type="parTrans" cxnId="{38A58666-68B5-4904-BFE7-51A13DA02652}">
      <dgm:prSet/>
      <dgm:spPr/>
      <dgm:t>
        <a:bodyPr/>
        <a:lstStyle/>
        <a:p>
          <a:endParaRPr lang="en-US"/>
        </a:p>
      </dgm:t>
    </dgm:pt>
    <dgm:pt modelId="{0BDB1F25-68BD-414F-8EDC-F61423112C1C}" type="sibTrans" cxnId="{38A58666-68B5-4904-BFE7-51A13DA02652}">
      <dgm:prSet/>
      <dgm:spPr/>
      <dgm:t>
        <a:bodyPr/>
        <a:lstStyle/>
        <a:p>
          <a:endParaRPr lang="en-US"/>
        </a:p>
      </dgm:t>
    </dgm:pt>
    <dgm:pt modelId="{0AB11605-ABA3-4391-877F-7A8A43FA9916}">
      <dgm:prSet/>
      <dgm:spPr/>
      <dgm:t>
        <a:bodyPr/>
        <a:lstStyle/>
        <a:p>
          <a:pPr>
            <a:defRPr cap="all"/>
          </a:pPr>
          <a:r>
            <a:rPr lang="en-US"/>
            <a:t>Aim: Identify and fix security flaws before malicious hackers exploit them.</a:t>
          </a:r>
        </a:p>
      </dgm:t>
    </dgm:pt>
    <dgm:pt modelId="{06A069EA-4164-4EC5-BB3C-5A97180D541E}" type="parTrans" cxnId="{FD13EF2B-38E4-4E3B-B717-D534D3746FF3}">
      <dgm:prSet/>
      <dgm:spPr/>
      <dgm:t>
        <a:bodyPr/>
        <a:lstStyle/>
        <a:p>
          <a:endParaRPr lang="en-US"/>
        </a:p>
      </dgm:t>
    </dgm:pt>
    <dgm:pt modelId="{BBBE1F04-0B39-40F9-85E4-78E5DEC8CF1A}" type="sibTrans" cxnId="{FD13EF2B-38E4-4E3B-B717-D534D3746FF3}">
      <dgm:prSet/>
      <dgm:spPr/>
      <dgm:t>
        <a:bodyPr/>
        <a:lstStyle/>
        <a:p>
          <a:endParaRPr lang="en-US"/>
        </a:p>
      </dgm:t>
    </dgm:pt>
    <dgm:pt modelId="{5AA7DDC9-47F2-4C30-BA97-61817A5048DB}">
      <dgm:prSet/>
      <dgm:spPr/>
      <dgm:t>
        <a:bodyPr/>
        <a:lstStyle/>
        <a:p>
          <a:pPr>
            <a:defRPr cap="all"/>
          </a:pPr>
          <a:r>
            <a:rPr lang="en-US"/>
            <a:t>Ethical hackers use same techniques but with permission and good intent.</a:t>
          </a:r>
        </a:p>
      </dgm:t>
    </dgm:pt>
    <dgm:pt modelId="{ABBE6D2A-A00C-4E64-B7AA-33A98296AE9C}" type="parTrans" cxnId="{E43EEA5B-9523-4BD9-B671-8E2A90236910}">
      <dgm:prSet/>
      <dgm:spPr/>
      <dgm:t>
        <a:bodyPr/>
        <a:lstStyle/>
        <a:p>
          <a:endParaRPr lang="en-US"/>
        </a:p>
      </dgm:t>
    </dgm:pt>
    <dgm:pt modelId="{B00567AE-9491-4117-A1C0-C06CCAB170B3}" type="sibTrans" cxnId="{E43EEA5B-9523-4BD9-B671-8E2A90236910}">
      <dgm:prSet/>
      <dgm:spPr/>
      <dgm:t>
        <a:bodyPr/>
        <a:lstStyle/>
        <a:p>
          <a:endParaRPr lang="en-US"/>
        </a:p>
      </dgm:t>
    </dgm:pt>
    <dgm:pt modelId="{7051716D-8B64-4593-831F-B3AFDDAE52BD}">
      <dgm:prSet/>
      <dgm:spPr/>
      <dgm:t>
        <a:bodyPr/>
        <a:lstStyle/>
        <a:p>
          <a:pPr>
            <a:defRPr cap="all"/>
          </a:pPr>
          <a:r>
            <a:rPr lang="en-US"/>
            <a:t>Focus: Protect digital assets, ensure confidentiality, integrity, and availability.</a:t>
          </a:r>
        </a:p>
      </dgm:t>
    </dgm:pt>
    <dgm:pt modelId="{EB0F38DA-45F3-417E-BC5B-60B9EF30738A}" type="parTrans" cxnId="{0F7719CE-CEEB-4BDA-A381-8B3578094AED}">
      <dgm:prSet/>
      <dgm:spPr/>
      <dgm:t>
        <a:bodyPr/>
        <a:lstStyle/>
        <a:p>
          <a:endParaRPr lang="en-US"/>
        </a:p>
      </dgm:t>
    </dgm:pt>
    <dgm:pt modelId="{7D7B4E4F-CDD4-413D-83E3-C69CCFD45C11}" type="sibTrans" cxnId="{0F7719CE-CEEB-4BDA-A381-8B3578094AED}">
      <dgm:prSet/>
      <dgm:spPr/>
      <dgm:t>
        <a:bodyPr/>
        <a:lstStyle/>
        <a:p>
          <a:endParaRPr lang="en-US"/>
        </a:p>
      </dgm:t>
    </dgm:pt>
    <dgm:pt modelId="{CBB520A9-4868-46E5-BA6A-6C8DC6B71620}" type="pres">
      <dgm:prSet presAssocID="{64611B05-7751-497C-B855-3600C1629044}" presName="root" presStyleCnt="0">
        <dgm:presLayoutVars>
          <dgm:dir/>
          <dgm:resizeHandles val="exact"/>
        </dgm:presLayoutVars>
      </dgm:prSet>
      <dgm:spPr/>
    </dgm:pt>
    <dgm:pt modelId="{6840C77E-B785-49AF-9171-CEE862A8335C}" type="pres">
      <dgm:prSet presAssocID="{9424CC9F-CEAB-4FFD-A398-256C5CD51719}" presName="compNode" presStyleCnt="0"/>
      <dgm:spPr/>
    </dgm:pt>
    <dgm:pt modelId="{C91192A4-2D3F-4497-96FE-337070E53612}" type="pres">
      <dgm:prSet presAssocID="{9424CC9F-CEAB-4FFD-A398-256C5CD51719}" presName="iconBgRect" presStyleLbl="bgShp" presStyleIdx="0" presStyleCnt="4"/>
      <dgm:spPr>
        <a:prstGeom prst="round2DiagRect">
          <a:avLst>
            <a:gd name="adj1" fmla="val 29727"/>
            <a:gd name="adj2" fmla="val 0"/>
          </a:avLst>
        </a:prstGeom>
      </dgm:spPr>
    </dgm:pt>
    <dgm:pt modelId="{C3837B2E-49C1-49DE-BDA0-49626817FB73}" type="pres">
      <dgm:prSet presAssocID="{9424CC9F-CEAB-4FFD-A398-256C5CD51719}" presName="iconRect" presStyleLbl="node1" presStyleIdx="0" presStyleCnt="4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Lock"/>
        </a:ext>
      </dgm:extLst>
    </dgm:pt>
    <dgm:pt modelId="{66B8D10D-B64C-48B7-9E31-DDFA0EE788B3}" type="pres">
      <dgm:prSet presAssocID="{9424CC9F-CEAB-4FFD-A398-256C5CD51719}" presName="spaceRect" presStyleCnt="0"/>
      <dgm:spPr/>
    </dgm:pt>
    <dgm:pt modelId="{5C555A07-3A58-4274-8F8E-7C7C0F03593A}" type="pres">
      <dgm:prSet presAssocID="{9424CC9F-CEAB-4FFD-A398-256C5CD51719}" presName="textRect" presStyleLbl="revTx" presStyleIdx="0" presStyleCnt="4">
        <dgm:presLayoutVars>
          <dgm:chMax val="1"/>
          <dgm:chPref val="1"/>
        </dgm:presLayoutVars>
      </dgm:prSet>
      <dgm:spPr/>
    </dgm:pt>
    <dgm:pt modelId="{568D71F0-7258-41A2-B483-A73DC6812304}" type="pres">
      <dgm:prSet presAssocID="{0BDB1F25-68BD-414F-8EDC-F61423112C1C}" presName="sibTrans" presStyleCnt="0"/>
      <dgm:spPr/>
    </dgm:pt>
    <dgm:pt modelId="{35273A1E-A1DE-4683-A7EA-90EB7773F264}" type="pres">
      <dgm:prSet presAssocID="{0AB11605-ABA3-4391-877F-7A8A43FA9916}" presName="compNode" presStyleCnt="0"/>
      <dgm:spPr/>
    </dgm:pt>
    <dgm:pt modelId="{F591C4D4-0FAC-4926-BCB1-0FAA5DDD2BC7}" type="pres">
      <dgm:prSet presAssocID="{0AB11605-ABA3-4391-877F-7A8A43FA9916}" presName="iconBgRect" presStyleLbl="bgShp" presStyleIdx="1" presStyleCnt="4"/>
      <dgm:spPr>
        <a:prstGeom prst="round2DiagRect">
          <a:avLst>
            <a:gd name="adj1" fmla="val 29727"/>
            <a:gd name="adj2" fmla="val 0"/>
          </a:avLst>
        </a:prstGeom>
      </dgm:spPr>
    </dgm:pt>
    <dgm:pt modelId="{A5DCC670-4C18-4C17-B48C-00CF8265657E}" type="pres">
      <dgm:prSet presAssocID="{0AB11605-ABA3-4391-877F-7A8A43FA9916}" presName="iconRect" presStyleLbl="node1" presStyleIdx="1" presStyleCnt="4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Unlock"/>
        </a:ext>
      </dgm:extLst>
    </dgm:pt>
    <dgm:pt modelId="{53B6AE9E-3E39-444A-A405-63ACA4696F21}" type="pres">
      <dgm:prSet presAssocID="{0AB11605-ABA3-4391-877F-7A8A43FA9916}" presName="spaceRect" presStyleCnt="0"/>
      <dgm:spPr/>
    </dgm:pt>
    <dgm:pt modelId="{FEA494A5-02B7-41CC-BEA1-70CD8E574A5F}" type="pres">
      <dgm:prSet presAssocID="{0AB11605-ABA3-4391-877F-7A8A43FA9916}" presName="textRect" presStyleLbl="revTx" presStyleIdx="1" presStyleCnt="4">
        <dgm:presLayoutVars>
          <dgm:chMax val="1"/>
          <dgm:chPref val="1"/>
        </dgm:presLayoutVars>
      </dgm:prSet>
      <dgm:spPr/>
    </dgm:pt>
    <dgm:pt modelId="{771314D6-ACEB-49B7-BCA0-8A728332F3D3}" type="pres">
      <dgm:prSet presAssocID="{BBBE1F04-0B39-40F9-85E4-78E5DEC8CF1A}" presName="sibTrans" presStyleCnt="0"/>
      <dgm:spPr/>
    </dgm:pt>
    <dgm:pt modelId="{03FEEDE8-D14E-4DB9-B5FC-323EF848C298}" type="pres">
      <dgm:prSet presAssocID="{5AA7DDC9-47F2-4C30-BA97-61817A5048DB}" presName="compNode" presStyleCnt="0"/>
      <dgm:spPr/>
    </dgm:pt>
    <dgm:pt modelId="{2A7A3164-6233-45BC-80C9-31BA392803C5}" type="pres">
      <dgm:prSet presAssocID="{5AA7DDC9-47F2-4C30-BA97-61817A5048DB}" presName="iconBgRect" presStyleLbl="bgShp" presStyleIdx="2" presStyleCnt="4"/>
      <dgm:spPr>
        <a:prstGeom prst="round2DiagRect">
          <a:avLst>
            <a:gd name="adj1" fmla="val 29727"/>
            <a:gd name="adj2" fmla="val 0"/>
          </a:avLst>
        </a:prstGeom>
      </dgm:spPr>
    </dgm:pt>
    <dgm:pt modelId="{F88C9112-622D-4625-99C2-8FC10C08C8A3}" type="pres">
      <dgm:prSet presAssocID="{5AA7DDC9-47F2-4C30-BA97-61817A5048DB}" presName="iconRect" presStyleLbl="node1" presStyleIdx="2" presStyleCnt="4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Programmer"/>
        </a:ext>
      </dgm:extLst>
    </dgm:pt>
    <dgm:pt modelId="{13248BB6-56DA-4879-8170-F1DE5BFF25BC}" type="pres">
      <dgm:prSet presAssocID="{5AA7DDC9-47F2-4C30-BA97-61817A5048DB}" presName="spaceRect" presStyleCnt="0"/>
      <dgm:spPr/>
    </dgm:pt>
    <dgm:pt modelId="{39FD612B-1B56-4283-AF0B-A493ED722E6D}" type="pres">
      <dgm:prSet presAssocID="{5AA7DDC9-47F2-4C30-BA97-61817A5048DB}" presName="textRect" presStyleLbl="revTx" presStyleIdx="2" presStyleCnt="4">
        <dgm:presLayoutVars>
          <dgm:chMax val="1"/>
          <dgm:chPref val="1"/>
        </dgm:presLayoutVars>
      </dgm:prSet>
      <dgm:spPr/>
    </dgm:pt>
    <dgm:pt modelId="{1EB419FD-7D1A-4E45-B237-B55EE6FEFF0D}" type="pres">
      <dgm:prSet presAssocID="{B00567AE-9491-4117-A1C0-C06CCAB170B3}" presName="sibTrans" presStyleCnt="0"/>
      <dgm:spPr/>
    </dgm:pt>
    <dgm:pt modelId="{C7AEFA3E-0DF8-4755-9650-7AADCB6F475F}" type="pres">
      <dgm:prSet presAssocID="{7051716D-8B64-4593-831F-B3AFDDAE52BD}" presName="compNode" presStyleCnt="0"/>
      <dgm:spPr/>
    </dgm:pt>
    <dgm:pt modelId="{CCD5A32E-74FC-47F5-94EC-2C6529EF0491}" type="pres">
      <dgm:prSet presAssocID="{7051716D-8B64-4593-831F-B3AFDDAE52BD}" presName="iconBgRect" presStyleLbl="bgShp" presStyleIdx="3" presStyleCnt="4"/>
      <dgm:spPr>
        <a:prstGeom prst="round2DiagRect">
          <a:avLst>
            <a:gd name="adj1" fmla="val 29727"/>
            <a:gd name="adj2" fmla="val 0"/>
          </a:avLst>
        </a:prstGeom>
      </dgm:spPr>
    </dgm:pt>
    <dgm:pt modelId="{A57ACE3D-045C-49E2-B88A-5868DE5CF4A2}" type="pres">
      <dgm:prSet presAssocID="{7051716D-8B64-4593-831F-B3AFDDAE52BD}" presName="iconRect" presStyleLbl="node1" presStyleIdx="3" presStyleCnt="4"/>
      <dgm:spPr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Magnifying glass"/>
        </a:ext>
      </dgm:extLst>
    </dgm:pt>
    <dgm:pt modelId="{161800EA-FC02-409A-885E-DE13EC8A5A50}" type="pres">
      <dgm:prSet presAssocID="{7051716D-8B64-4593-831F-B3AFDDAE52BD}" presName="spaceRect" presStyleCnt="0"/>
      <dgm:spPr/>
    </dgm:pt>
    <dgm:pt modelId="{4A014301-7C7B-417C-81DB-26F47D8B2213}" type="pres">
      <dgm:prSet presAssocID="{7051716D-8B64-4593-831F-B3AFDDAE52BD}" presName="textRect" presStyleLbl="revTx" presStyleIdx="3" presStyleCnt="4">
        <dgm:presLayoutVars>
          <dgm:chMax val="1"/>
          <dgm:chPref val="1"/>
        </dgm:presLayoutVars>
      </dgm:prSet>
      <dgm:spPr/>
    </dgm:pt>
  </dgm:ptLst>
  <dgm:cxnLst>
    <dgm:cxn modelId="{FD13EF2B-38E4-4E3B-B717-D534D3746FF3}" srcId="{64611B05-7751-497C-B855-3600C1629044}" destId="{0AB11605-ABA3-4391-877F-7A8A43FA9916}" srcOrd="1" destOrd="0" parTransId="{06A069EA-4164-4EC5-BB3C-5A97180D541E}" sibTransId="{BBBE1F04-0B39-40F9-85E4-78E5DEC8CF1A}"/>
    <dgm:cxn modelId="{77DBEE2E-DEA3-4D21-A762-B1B09F9A4668}" type="presOf" srcId="{9424CC9F-CEAB-4FFD-A398-256C5CD51719}" destId="{5C555A07-3A58-4274-8F8E-7C7C0F03593A}" srcOrd="0" destOrd="0" presId="urn:microsoft.com/office/officeart/2018/5/layout/IconLeafLabelList"/>
    <dgm:cxn modelId="{D040CC30-6FE3-48AB-A0E4-5719B2279080}" type="presOf" srcId="{5AA7DDC9-47F2-4C30-BA97-61817A5048DB}" destId="{39FD612B-1B56-4283-AF0B-A493ED722E6D}" srcOrd="0" destOrd="0" presId="urn:microsoft.com/office/officeart/2018/5/layout/IconLeafLabelList"/>
    <dgm:cxn modelId="{E43EEA5B-9523-4BD9-B671-8E2A90236910}" srcId="{64611B05-7751-497C-B855-3600C1629044}" destId="{5AA7DDC9-47F2-4C30-BA97-61817A5048DB}" srcOrd="2" destOrd="0" parTransId="{ABBE6D2A-A00C-4E64-B7AA-33A98296AE9C}" sibTransId="{B00567AE-9491-4117-A1C0-C06CCAB170B3}"/>
    <dgm:cxn modelId="{38A58666-68B5-4904-BFE7-51A13DA02652}" srcId="{64611B05-7751-497C-B855-3600C1629044}" destId="{9424CC9F-CEAB-4FFD-A398-256C5CD51719}" srcOrd="0" destOrd="0" parTransId="{E35816D1-56BF-4B9F-9734-FFB5D5AB9F0A}" sibTransId="{0BDB1F25-68BD-414F-8EDC-F61423112C1C}"/>
    <dgm:cxn modelId="{EB1B5E55-F8A9-4345-8B7E-CCCA70DCE5A0}" type="presOf" srcId="{64611B05-7751-497C-B855-3600C1629044}" destId="{CBB520A9-4868-46E5-BA6A-6C8DC6B71620}" srcOrd="0" destOrd="0" presId="urn:microsoft.com/office/officeart/2018/5/layout/IconLeafLabelList"/>
    <dgm:cxn modelId="{B879C3AD-1797-40DF-A649-D370C71A518C}" type="presOf" srcId="{0AB11605-ABA3-4391-877F-7A8A43FA9916}" destId="{FEA494A5-02B7-41CC-BEA1-70CD8E574A5F}" srcOrd="0" destOrd="0" presId="urn:microsoft.com/office/officeart/2018/5/layout/IconLeafLabelList"/>
    <dgm:cxn modelId="{2397F9B1-CF19-4850-907E-194A78A60BE6}" type="presOf" srcId="{7051716D-8B64-4593-831F-B3AFDDAE52BD}" destId="{4A014301-7C7B-417C-81DB-26F47D8B2213}" srcOrd="0" destOrd="0" presId="urn:microsoft.com/office/officeart/2018/5/layout/IconLeafLabelList"/>
    <dgm:cxn modelId="{0F7719CE-CEEB-4BDA-A381-8B3578094AED}" srcId="{64611B05-7751-497C-B855-3600C1629044}" destId="{7051716D-8B64-4593-831F-B3AFDDAE52BD}" srcOrd="3" destOrd="0" parTransId="{EB0F38DA-45F3-417E-BC5B-60B9EF30738A}" sibTransId="{7D7B4E4F-CDD4-413D-83E3-C69CCFD45C11}"/>
    <dgm:cxn modelId="{BB1377FD-705A-4BDF-942E-FFDC64ADE72E}" type="presParOf" srcId="{CBB520A9-4868-46E5-BA6A-6C8DC6B71620}" destId="{6840C77E-B785-49AF-9171-CEE862A8335C}" srcOrd="0" destOrd="0" presId="urn:microsoft.com/office/officeart/2018/5/layout/IconLeafLabelList"/>
    <dgm:cxn modelId="{1A8039CF-7FB9-4099-9F46-6EDF3D822F03}" type="presParOf" srcId="{6840C77E-B785-49AF-9171-CEE862A8335C}" destId="{C91192A4-2D3F-4497-96FE-337070E53612}" srcOrd="0" destOrd="0" presId="urn:microsoft.com/office/officeart/2018/5/layout/IconLeafLabelList"/>
    <dgm:cxn modelId="{AB401B06-0917-4AF7-AAB7-ECA2BFFD094C}" type="presParOf" srcId="{6840C77E-B785-49AF-9171-CEE862A8335C}" destId="{C3837B2E-49C1-49DE-BDA0-49626817FB73}" srcOrd="1" destOrd="0" presId="urn:microsoft.com/office/officeart/2018/5/layout/IconLeafLabelList"/>
    <dgm:cxn modelId="{378D9F1E-60CA-4B40-9000-C9BCF426E1C1}" type="presParOf" srcId="{6840C77E-B785-49AF-9171-CEE862A8335C}" destId="{66B8D10D-B64C-48B7-9E31-DDFA0EE788B3}" srcOrd="2" destOrd="0" presId="urn:microsoft.com/office/officeart/2018/5/layout/IconLeafLabelList"/>
    <dgm:cxn modelId="{B5117111-1FFD-4CAA-AC05-822F8A8B465B}" type="presParOf" srcId="{6840C77E-B785-49AF-9171-CEE862A8335C}" destId="{5C555A07-3A58-4274-8F8E-7C7C0F03593A}" srcOrd="3" destOrd="0" presId="urn:microsoft.com/office/officeart/2018/5/layout/IconLeafLabelList"/>
    <dgm:cxn modelId="{A88FD774-5A34-4F53-9C5C-C9DA522A1A5E}" type="presParOf" srcId="{CBB520A9-4868-46E5-BA6A-6C8DC6B71620}" destId="{568D71F0-7258-41A2-B483-A73DC6812304}" srcOrd="1" destOrd="0" presId="urn:microsoft.com/office/officeart/2018/5/layout/IconLeafLabelList"/>
    <dgm:cxn modelId="{64D186CC-D9CA-4DBC-A713-B59E37A5349F}" type="presParOf" srcId="{CBB520A9-4868-46E5-BA6A-6C8DC6B71620}" destId="{35273A1E-A1DE-4683-A7EA-90EB7773F264}" srcOrd="2" destOrd="0" presId="urn:microsoft.com/office/officeart/2018/5/layout/IconLeafLabelList"/>
    <dgm:cxn modelId="{B3886D42-158F-4493-8B17-792DC4ABB31F}" type="presParOf" srcId="{35273A1E-A1DE-4683-A7EA-90EB7773F264}" destId="{F591C4D4-0FAC-4926-BCB1-0FAA5DDD2BC7}" srcOrd="0" destOrd="0" presId="urn:microsoft.com/office/officeart/2018/5/layout/IconLeafLabelList"/>
    <dgm:cxn modelId="{A6F7BAA9-DEB4-40F8-9773-B4050EB979BF}" type="presParOf" srcId="{35273A1E-A1DE-4683-A7EA-90EB7773F264}" destId="{A5DCC670-4C18-4C17-B48C-00CF8265657E}" srcOrd="1" destOrd="0" presId="urn:microsoft.com/office/officeart/2018/5/layout/IconLeafLabelList"/>
    <dgm:cxn modelId="{CB89491A-37F6-4EEE-86C3-F38CEBC71EA6}" type="presParOf" srcId="{35273A1E-A1DE-4683-A7EA-90EB7773F264}" destId="{53B6AE9E-3E39-444A-A405-63ACA4696F21}" srcOrd="2" destOrd="0" presId="urn:microsoft.com/office/officeart/2018/5/layout/IconLeafLabelList"/>
    <dgm:cxn modelId="{5397A030-9F57-4CBD-92E0-A05F790DB4AD}" type="presParOf" srcId="{35273A1E-A1DE-4683-A7EA-90EB7773F264}" destId="{FEA494A5-02B7-41CC-BEA1-70CD8E574A5F}" srcOrd="3" destOrd="0" presId="urn:microsoft.com/office/officeart/2018/5/layout/IconLeafLabelList"/>
    <dgm:cxn modelId="{94D747E4-C06B-47A4-A78F-CABB5737F683}" type="presParOf" srcId="{CBB520A9-4868-46E5-BA6A-6C8DC6B71620}" destId="{771314D6-ACEB-49B7-BCA0-8A728332F3D3}" srcOrd="3" destOrd="0" presId="urn:microsoft.com/office/officeart/2018/5/layout/IconLeafLabelList"/>
    <dgm:cxn modelId="{B88C156B-D620-4531-8BC4-5A99CE07960C}" type="presParOf" srcId="{CBB520A9-4868-46E5-BA6A-6C8DC6B71620}" destId="{03FEEDE8-D14E-4DB9-B5FC-323EF848C298}" srcOrd="4" destOrd="0" presId="urn:microsoft.com/office/officeart/2018/5/layout/IconLeafLabelList"/>
    <dgm:cxn modelId="{1D311DF1-5D0F-4927-A40E-2CA22037D81D}" type="presParOf" srcId="{03FEEDE8-D14E-4DB9-B5FC-323EF848C298}" destId="{2A7A3164-6233-45BC-80C9-31BA392803C5}" srcOrd="0" destOrd="0" presId="urn:microsoft.com/office/officeart/2018/5/layout/IconLeafLabelList"/>
    <dgm:cxn modelId="{5869C5EE-63CB-48FB-9535-ECAFFFC88FC4}" type="presParOf" srcId="{03FEEDE8-D14E-4DB9-B5FC-323EF848C298}" destId="{F88C9112-622D-4625-99C2-8FC10C08C8A3}" srcOrd="1" destOrd="0" presId="urn:microsoft.com/office/officeart/2018/5/layout/IconLeafLabelList"/>
    <dgm:cxn modelId="{2DEBE66F-4CEF-4424-B0A2-9B8BA684ACE4}" type="presParOf" srcId="{03FEEDE8-D14E-4DB9-B5FC-323EF848C298}" destId="{13248BB6-56DA-4879-8170-F1DE5BFF25BC}" srcOrd="2" destOrd="0" presId="urn:microsoft.com/office/officeart/2018/5/layout/IconLeafLabelList"/>
    <dgm:cxn modelId="{93D2DE01-0AE1-46D8-81D4-536D9B46F732}" type="presParOf" srcId="{03FEEDE8-D14E-4DB9-B5FC-323EF848C298}" destId="{39FD612B-1B56-4283-AF0B-A493ED722E6D}" srcOrd="3" destOrd="0" presId="urn:microsoft.com/office/officeart/2018/5/layout/IconLeafLabelList"/>
    <dgm:cxn modelId="{307D3059-6725-4F56-943B-B98B8F75016F}" type="presParOf" srcId="{CBB520A9-4868-46E5-BA6A-6C8DC6B71620}" destId="{1EB419FD-7D1A-4E45-B237-B55EE6FEFF0D}" srcOrd="5" destOrd="0" presId="urn:microsoft.com/office/officeart/2018/5/layout/IconLeafLabelList"/>
    <dgm:cxn modelId="{C1C6820E-FB25-47ED-BC16-AEE1A4B64275}" type="presParOf" srcId="{CBB520A9-4868-46E5-BA6A-6C8DC6B71620}" destId="{C7AEFA3E-0DF8-4755-9650-7AADCB6F475F}" srcOrd="6" destOrd="0" presId="urn:microsoft.com/office/officeart/2018/5/layout/IconLeafLabelList"/>
    <dgm:cxn modelId="{AEEDDF25-BF8A-4883-BABF-D11053A37842}" type="presParOf" srcId="{C7AEFA3E-0DF8-4755-9650-7AADCB6F475F}" destId="{CCD5A32E-74FC-47F5-94EC-2C6529EF0491}" srcOrd="0" destOrd="0" presId="urn:microsoft.com/office/officeart/2018/5/layout/IconLeafLabelList"/>
    <dgm:cxn modelId="{80034AEC-07FB-42E7-A4A8-164D4A784A9C}" type="presParOf" srcId="{C7AEFA3E-0DF8-4755-9650-7AADCB6F475F}" destId="{A57ACE3D-045C-49E2-B88A-5868DE5CF4A2}" srcOrd="1" destOrd="0" presId="urn:microsoft.com/office/officeart/2018/5/layout/IconLeafLabelList"/>
    <dgm:cxn modelId="{9C76BED4-03DC-4AE2-A214-C17A19113A86}" type="presParOf" srcId="{C7AEFA3E-0DF8-4755-9650-7AADCB6F475F}" destId="{161800EA-FC02-409A-885E-DE13EC8A5A50}" srcOrd="2" destOrd="0" presId="urn:microsoft.com/office/officeart/2018/5/layout/IconLeafLabelList"/>
    <dgm:cxn modelId="{4718CEA9-FBF5-4451-88D7-C617AE42BAB6}" type="presParOf" srcId="{C7AEFA3E-0DF8-4755-9650-7AADCB6F475F}" destId="{4A014301-7C7B-417C-81DB-26F47D8B2213}" srcOrd="3" destOrd="0" presId="urn:microsoft.com/office/officeart/2018/5/layout/IconLeafLabelList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7235E7FB-5195-4B16-A9A9-100953DC1363}" type="doc">
      <dgm:prSet loTypeId="urn:microsoft.com/office/officeart/2005/8/layout/vList2" loCatId="list" qsTypeId="urn:microsoft.com/office/officeart/2005/8/quickstyle/simple4" qsCatId="simple" csTypeId="urn:microsoft.com/office/officeart/2005/8/colors/colorful2" csCatId="colorful"/>
      <dgm:spPr/>
      <dgm:t>
        <a:bodyPr/>
        <a:lstStyle/>
        <a:p>
          <a:endParaRPr lang="en-US"/>
        </a:p>
      </dgm:t>
    </dgm:pt>
    <dgm:pt modelId="{0A0DD6A7-315C-4F53-8BE6-09F7246E7D76}">
      <dgm:prSet/>
      <dgm:spPr/>
      <dgm:t>
        <a:bodyPr/>
        <a:lstStyle/>
        <a:p>
          <a:r>
            <a:rPr lang="en-US"/>
            <a:t>• Ethical hacking is vital for proactive cybersecurity.</a:t>
          </a:r>
        </a:p>
      </dgm:t>
    </dgm:pt>
    <dgm:pt modelId="{E3F34610-346B-4CBF-AFD8-5F183F9535C1}" type="parTrans" cxnId="{E53FA499-A3DB-4ADA-8302-5BCB122A1D86}">
      <dgm:prSet/>
      <dgm:spPr/>
      <dgm:t>
        <a:bodyPr/>
        <a:lstStyle/>
        <a:p>
          <a:endParaRPr lang="en-US"/>
        </a:p>
      </dgm:t>
    </dgm:pt>
    <dgm:pt modelId="{BA762990-8D5A-43E2-A4EF-5B6D7A584B8E}" type="sibTrans" cxnId="{E53FA499-A3DB-4ADA-8302-5BCB122A1D86}">
      <dgm:prSet/>
      <dgm:spPr/>
      <dgm:t>
        <a:bodyPr/>
        <a:lstStyle/>
        <a:p>
          <a:endParaRPr lang="en-US"/>
        </a:p>
      </dgm:t>
    </dgm:pt>
    <dgm:pt modelId="{4C6A3024-DED4-45FE-84D4-25363DA37219}">
      <dgm:prSet/>
      <dgm:spPr/>
      <dgm:t>
        <a:bodyPr/>
        <a:lstStyle/>
        <a:p>
          <a:r>
            <a:rPr lang="en-US"/>
            <a:t>• Operate within legal and ethical boundaries.</a:t>
          </a:r>
        </a:p>
      </dgm:t>
    </dgm:pt>
    <dgm:pt modelId="{BB8070B9-5210-4A06-BF46-891311369A32}" type="parTrans" cxnId="{B216C1CC-F6A2-404D-85F1-5881FAD9C417}">
      <dgm:prSet/>
      <dgm:spPr/>
      <dgm:t>
        <a:bodyPr/>
        <a:lstStyle/>
        <a:p>
          <a:endParaRPr lang="en-US"/>
        </a:p>
      </dgm:t>
    </dgm:pt>
    <dgm:pt modelId="{6B706213-7154-4E61-BFE8-1393E72A8AE0}" type="sibTrans" cxnId="{B216C1CC-F6A2-404D-85F1-5881FAD9C417}">
      <dgm:prSet/>
      <dgm:spPr/>
      <dgm:t>
        <a:bodyPr/>
        <a:lstStyle/>
        <a:p>
          <a:endParaRPr lang="en-US"/>
        </a:p>
      </dgm:t>
    </dgm:pt>
    <dgm:pt modelId="{F5B958F1-C4A0-443D-AEE7-6E137810621A}">
      <dgm:prSet/>
      <dgm:spPr/>
      <dgm:t>
        <a:bodyPr/>
        <a:lstStyle/>
        <a:p>
          <a:r>
            <a:rPr lang="en-US"/>
            <a:t>• Understand hacker types, hacking phases, and core security principles.</a:t>
          </a:r>
        </a:p>
      </dgm:t>
    </dgm:pt>
    <dgm:pt modelId="{3774EDAC-293B-408E-A9FD-E7DA85996BC2}" type="parTrans" cxnId="{7FFBBC31-0B4A-43FD-8034-B8D3D999B118}">
      <dgm:prSet/>
      <dgm:spPr/>
      <dgm:t>
        <a:bodyPr/>
        <a:lstStyle/>
        <a:p>
          <a:endParaRPr lang="en-US"/>
        </a:p>
      </dgm:t>
    </dgm:pt>
    <dgm:pt modelId="{70F2999B-B253-43B0-A348-F5B1DCEE55FA}" type="sibTrans" cxnId="{7FFBBC31-0B4A-43FD-8034-B8D3D999B118}">
      <dgm:prSet/>
      <dgm:spPr/>
      <dgm:t>
        <a:bodyPr/>
        <a:lstStyle/>
        <a:p>
          <a:endParaRPr lang="en-US"/>
        </a:p>
      </dgm:t>
    </dgm:pt>
    <dgm:pt modelId="{399A1F86-2B30-4677-B03B-EA34DFE92E29}">
      <dgm:prSet/>
      <dgm:spPr/>
      <dgm:t>
        <a:bodyPr/>
        <a:lstStyle/>
        <a:p>
          <a:r>
            <a:rPr lang="en-US"/>
            <a:t>• Regular penetration testing strengthens overall defense posture.</a:t>
          </a:r>
        </a:p>
      </dgm:t>
    </dgm:pt>
    <dgm:pt modelId="{17843BE4-2369-4B9F-A4DD-20DCD2AC392C}" type="parTrans" cxnId="{57B31934-154E-4876-B0A9-CB47D97420F3}">
      <dgm:prSet/>
      <dgm:spPr/>
      <dgm:t>
        <a:bodyPr/>
        <a:lstStyle/>
        <a:p>
          <a:endParaRPr lang="en-US"/>
        </a:p>
      </dgm:t>
    </dgm:pt>
    <dgm:pt modelId="{BB671D57-0371-4847-A567-D1FC7316F5A9}" type="sibTrans" cxnId="{57B31934-154E-4876-B0A9-CB47D97420F3}">
      <dgm:prSet/>
      <dgm:spPr/>
      <dgm:t>
        <a:bodyPr/>
        <a:lstStyle/>
        <a:p>
          <a:endParaRPr lang="en-US"/>
        </a:p>
      </dgm:t>
    </dgm:pt>
    <dgm:pt modelId="{33481039-984E-4523-B8C5-D79B7DC9E3AC}">
      <dgm:prSet/>
      <dgm:spPr/>
      <dgm:t>
        <a:bodyPr/>
        <a:lstStyle/>
        <a:p>
          <a:r>
            <a:rPr lang="en-US"/>
            <a:t>• Ethical hackers are digital guardians ensuring trust and safety.</a:t>
          </a:r>
        </a:p>
      </dgm:t>
    </dgm:pt>
    <dgm:pt modelId="{A65D05AD-B3A5-4E45-B335-ED7024BF031D}" type="parTrans" cxnId="{B90242B1-7DB2-4373-A808-4EF915AACC57}">
      <dgm:prSet/>
      <dgm:spPr/>
      <dgm:t>
        <a:bodyPr/>
        <a:lstStyle/>
        <a:p>
          <a:endParaRPr lang="en-US"/>
        </a:p>
      </dgm:t>
    </dgm:pt>
    <dgm:pt modelId="{30E3168F-ADD9-48A4-8CCF-D64AA1BF49CF}" type="sibTrans" cxnId="{B90242B1-7DB2-4373-A808-4EF915AACC57}">
      <dgm:prSet/>
      <dgm:spPr/>
      <dgm:t>
        <a:bodyPr/>
        <a:lstStyle/>
        <a:p>
          <a:endParaRPr lang="en-US"/>
        </a:p>
      </dgm:t>
    </dgm:pt>
    <dgm:pt modelId="{BB701C06-834C-4646-8829-2B4A3A21F96B}" type="pres">
      <dgm:prSet presAssocID="{7235E7FB-5195-4B16-A9A9-100953DC1363}" presName="linear" presStyleCnt="0">
        <dgm:presLayoutVars>
          <dgm:animLvl val="lvl"/>
          <dgm:resizeHandles val="exact"/>
        </dgm:presLayoutVars>
      </dgm:prSet>
      <dgm:spPr/>
    </dgm:pt>
    <dgm:pt modelId="{D2745A7B-AA94-4D11-9355-74D0E239ECBA}" type="pres">
      <dgm:prSet presAssocID="{0A0DD6A7-315C-4F53-8BE6-09F7246E7D76}" presName="parentText" presStyleLbl="node1" presStyleIdx="0" presStyleCnt="5">
        <dgm:presLayoutVars>
          <dgm:chMax val="0"/>
          <dgm:bulletEnabled val="1"/>
        </dgm:presLayoutVars>
      </dgm:prSet>
      <dgm:spPr/>
    </dgm:pt>
    <dgm:pt modelId="{869639D7-73C0-460A-9E66-060BC783343B}" type="pres">
      <dgm:prSet presAssocID="{BA762990-8D5A-43E2-A4EF-5B6D7A584B8E}" presName="spacer" presStyleCnt="0"/>
      <dgm:spPr/>
    </dgm:pt>
    <dgm:pt modelId="{EDE2AD8C-6229-4F78-9171-DEABFFB3A8E1}" type="pres">
      <dgm:prSet presAssocID="{4C6A3024-DED4-45FE-84D4-25363DA37219}" presName="parentText" presStyleLbl="node1" presStyleIdx="1" presStyleCnt="5">
        <dgm:presLayoutVars>
          <dgm:chMax val="0"/>
          <dgm:bulletEnabled val="1"/>
        </dgm:presLayoutVars>
      </dgm:prSet>
      <dgm:spPr/>
    </dgm:pt>
    <dgm:pt modelId="{9A9EB0BF-4568-4945-AC52-6D34F2AE2662}" type="pres">
      <dgm:prSet presAssocID="{6B706213-7154-4E61-BFE8-1393E72A8AE0}" presName="spacer" presStyleCnt="0"/>
      <dgm:spPr/>
    </dgm:pt>
    <dgm:pt modelId="{07F2B466-B6E5-467C-8A91-EC578EFEF441}" type="pres">
      <dgm:prSet presAssocID="{F5B958F1-C4A0-443D-AEE7-6E137810621A}" presName="parentText" presStyleLbl="node1" presStyleIdx="2" presStyleCnt="5">
        <dgm:presLayoutVars>
          <dgm:chMax val="0"/>
          <dgm:bulletEnabled val="1"/>
        </dgm:presLayoutVars>
      </dgm:prSet>
      <dgm:spPr/>
    </dgm:pt>
    <dgm:pt modelId="{3FBAE235-1F6F-402E-9424-2B2F9A3DD798}" type="pres">
      <dgm:prSet presAssocID="{70F2999B-B253-43B0-A348-F5B1DCEE55FA}" presName="spacer" presStyleCnt="0"/>
      <dgm:spPr/>
    </dgm:pt>
    <dgm:pt modelId="{9561567E-BEE6-4652-96C8-DCB990A0BB5F}" type="pres">
      <dgm:prSet presAssocID="{399A1F86-2B30-4677-B03B-EA34DFE92E29}" presName="parentText" presStyleLbl="node1" presStyleIdx="3" presStyleCnt="5">
        <dgm:presLayoutVars>
          <dgm:chMax val="0"/>
          <dgm:bulletEnabled val="1"/>
        </dgm:presLayoutVars>
      </dgm:prSet>
      <dgm:spPr/>
    </dgm:pt>
    <dgm:pt modelId="{8AD14BA9-5E20-4B34-8CA7-8F9D8319C447}" type="pres">
      <dgm:prSet presAssocID="{BB671D57-0371-4847-A567-D1FC7316F5A9}" presName="spacer" presStyleCnt="0"/>
      <dgm:spPr/>
    </dgm:pt>
    <dgm:pt modelId="{524B5C87-9352-4D81-B7EB-72AC26D2A6DB}" type="pres">
      <dgm:prSet presAssocID="{33481039-984E-4523-B8C5-D79B7DC9E3AC}" presName="parentText" presStyleLbl="node1" presStyleIdx="4" presStyleCnt="5">
        <dgm:presLayoutVars>
          <dgm:chMax val="0"/>
          <dgm:bulletEnabled val="1"/>
        </dgm:presLayoutVars>
      </dgm:prSet>
      <dgm:spPr/>
    </dgm:pt>
  </dgm:ptLst>
  <dgm:cxnLst>
    <dgm:cxn modelId="{E121251B-B4EE-4BE1-907E-FCAC7FD687EA}" type="presOf" srcId="{33481039-984E-4523-B8C5-D79B7DC9E3AC}" destId="{524B5C87-9352-4D81-B7EB-72AC26D2A6DB}" srcOrd="0" destOrd="0" presId="urn:microsoft.com/office/officeart/2005/8/layout/vList2"/>
    <dgm:cxn modelId="{26321A27-FA8B-4F2B-A3AC-DC9E46C92568}" type="presOf" srcId="{399A1F86-2B30-4677-B03B-EA34DFE92E29}" destId="{9561567E-BEE6-4652-96C8-DCB990A0BB5F}" srcOrd="0" destOrd="0" presId="urn:microsoft.com/office/officeart/2005/8/layout/vList2"/>
    <dgm:cxn modelId="{35358328-2068-42EB-B7A7-EFF9D83CF3CB}" type="presOf" srcId="{F5B958F1-C4A0-443D-AEE7-6E137810621A}" destId="{07F2B466-B6E5-467C-8A91-EC578EFEF441}" srcOrd="0" destOrd="0" presId="urn:microsoft.com/office/officeart/2005/8/layout/vList2"/>
    <dgm:cxn modelId="{7FFBBC31-0B4A-43FD-8034-B8D3D999B118}" srcId="{7235E7FB-5195-4B16-A9A9-100953DC1363}" destId="{F5B958F1-C4A0-443D-AEE7-6E137810621A}" srcOrd="2" destOrd="0" parTransId="{3774EDAC-293B-408E-A9FD-E7DA85996BC2}" sibTransId="{70F2999B-B253-43B0-A348-F5B1DCEE55FA}"/>
    <dgm:cxn modelId="{57B31934-154E-4876-B0A9-CB47D97420F3}" srcId="{7235E7FB-5195-4B16-A9A9-100953DC1363}" destId="{399A1F86-2B30-4677-B03B-EA34DFE92E29}" srcOrd="3" destOrd="0" parTransId="{17843BE4-2369-4B9F-A4DD-20DCD2AC392C}" sibTransId="{BB671D57-0371-4847-A567-D1FC7316F5A9}"/>
    <dgm:cxn modelId="{A5A79344-8944-4241-9A6A-23E2FB58AD36}" type="presOf" srcId="{4C6A3024-DED4-45FE-84D4-25363DA37219}" destId="{EDE2AD8C-6229-4F78-9171-DEABFFB3A8E1}" srcOrd="0" destOrd="0" presId="urn:microsoft.com/office/officeart/2005/8/layout/vList2"/>
    <dgm:cxn modelId="{9DDD746A-19FF-4DB0-AAF3-E27FF2D04E7F}" type="presOf" srcId="{0A0DD6A7-315C-4F53-8BE6-09F7246E7D76}" destId="{D2745A7B-AA94-4D11-9355-74D0E239ECBA}" srcOrd="0" destOrd="0" presId="urn:microsoft.com/office/officeart/2005/8/layout/vList2"/>
    <dgm:cxn modelId="{E53FA499-A3DB-4ADA-8302-5BCB122A1D86}" srcId="{7235E7FB-5195-4B16-A9A9-100953DC1363}" destId="{0A0DD6A7-315C-4F53-8BE6-09F7246E7D76}" srcOrd="0" destOrd="0" parTransId="{E3F34610-346B-4CBF-AFD8-5F183F9535C1}" sibTransId="{BA762990-8D5A-43E2-A4EF-5B6D7A584B8E}"/>
    <dgm:cxn modelId="{B90242B1-7DB2-4373-A808-4EF915AACC57}" srcId="{7235E7FB-5195-4B16-A9A9-100953DC1363}" destId="{33481039-984E-4523-B8C5-D79B7DC9E3AC}" srcOrd="4" destOrd="0" parTransId="{A65D05AD-B3A5-4E45-B335-ED7024BF031D}" sibTransId="{30E3168F-ADD9-48A4-8CCF-D64AA1BF49CF}"/>
    <dgm:cxn modelId="{B216C1CC-F6A2-404D-85F1-5881FAD9C417}" srcId="{7235E7FB-5195-4B16-A9A9-100953DC1363}" destId="{4C6A3024-DED4-45FE-84D4-25363DA37219}" srcOrd="1" destOrd="0" parTransId="{BB8070B9-5210-4A06-BF46-891311369A32}" sibTransId="{6B706213-7154-4E61-BFE8-1393E72A8AE0}"/>
    <dgm:cxn modelId="{FB42CED2-C225-4043-BB5C-E1BC0021DB38}" type="presOf" srcId="{7235E7FB-5195-4B16-A9A9-100953DC1363}" destId="{BB701C06-834C-4646-8829-2B4A3A21F96B}" srcOrd="0" destOrd="0" presId="urn:microsoft.com/office/officeart/2005/8/layout/vList2"/>
    <dgm:cxn modelId="{2B92C25B-3D18-4B58-81F2-EF1CE557B796}" type="presParOf" srcId="{BB701C06-834C-4646-8829-2B4A3A21F96B}" destId="{D2745A7B-AA94-4D11-9355-74D0E239ECBA}" srcOrd="0" destOrd="0" presId="urn:microsoft.com/office/officeart/2005/8/layout/vList2"/>
    <dgm:cxn modelId="{FFEA979E-512E-496E-8126-200ACB3E12EB}" type="presParOf" srcId="{BB701C06-834C-4646-8829-2B4A3A21F96B}" destId="{869639D7-73C0-460A-9E66-060BC783343B}" srcOrd="1" destOrd="0" presId="urn:microsoft.com/office/officeart/2005/8/layout/vList2"/>
    <dgm:cxn modelId="{4F805707-EC75-45F6-8894-E9C573F5684F}" type="presParOf" srcId="{BB701C06-834C-4646-8829-2B4A3A21F96B}" destId="{EDE2AD8C-6229-4F78-9171-DEABFFB3A8E1}" srcOrd="2" destOrd="0" presId="urn:microsoft.com/office/officeart/2005/8/layout/vList2"/>
    <dgm:cxn modelId="{5731DF83-A8E3-4336-BACE-24A6649107A8}" type="presParOf" srcId="{BB701C06-834C-4646-8829-2B4A3A21F96B}" destId="{9A9EB0BF-4568-4945-AC52-6D34F2AE2662}" srcOrd="3" destOrd="0" presId="urn:microsoft.com/office/officeart/2005/8/layout/vList2"/>
    <dgm:cxn modelId="{5A753E38-9E9F-4D22-B609-6491E1A8EAE2}" type="presParOf" srcId="{BB701C06-834C-4646-8829-2B4A3A21F96B}" destId="{07F2B466-B6E5-467C-8A91-EC578EFEF441}" srcOrd="4" destOrd="0" presId="urn:microsoft.com/office/officeart/2005/8/layout/vList2"/>
    <dgm:cxn modelId="{15E00EFF-910B-4614-8503-8B1FD09A88AA}" type="presParOf" srcId="{BB701C06-834C-4646-8829-2B4A3A21F96B}" destId="{3FBAE235-1F6F-402E-9424-2B2F9A3DD798}" srcOrd="5" destOrd="0" presId="urn:microsoft.com/office/officeart/2005/8/layout/vList2"/>
    <dgm:cxn modelId="{15B1ABE2-1006-41CB-8249-35F66C2CBB0A}" type="presParOf" srcId="{BB701C06-834C-4646-8829-2B4A3A21F96B}" destId="{9561567E-BEE6-4652-96C8-DCB990A0BB5F}" srcOrd="6" destOrd="0" presId="urn:microsoft.com/office/officeart/2005/8/layout/vList2"/>
    <dgm:cxn modelId="{4E902B16-0E79-487B-92E9-B50234642B66}" type="presParOf" srcId="{BB701C06-834C-4646-8829-2B4A3A21F96B}" destId="{8AD14BA9-5E20-4B34-8CA7-8F9D8319C447}" srcOrd="7" destOrd="0" presId="urn:microsoft.com/office/officeart/2005/8/layout/vList2"/>
    <dgm:cxn modelId="{66C73E48-F908-4268-861C-8D9C01794BAF}" type="presParOf" srcId="{BB701C06-834C-4646-8829-2B4A3A21F96B}" destId="{524B5C87-9352-4D81-B7EB-72AC26D2A6DB}" srcOrd="8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2C6DDCF5-A993-4B78-A68E-5A7470FE3E07}" type="doc">
      <dgm:prSet loTypeId="urn:microsoft.com/office/officeart/2018/2/layout/IconVerticalSolidList" loCatId="icon" qsTypeId="urn:microsoft.com/office/officeart/2005/8/quickstyle/simple1" qsCatId="simple" csTypeId="urn:microsoft.com/office/officeart/2018/5/colors/Iconchunking_neutralicontext_colorful1" csCatId="colorful" phldr="1"/>
      <dgm:spPr/>
      <dgm:t>
        <a:bodyPr/>
        <a:lstStyle/>
        <a:p>
          <a:endParaRPr lang="en-US"/>
        </a:p>
      </dgm:t>
    </dgm:pt>
    <dgm:pt modelId="{DB5EBD05-1717-4C5B-A395-FB4839DAA14D}">
      <dgm:prSet/>
      <dgm:spPr/>
      <dgm:t>
        <a:bodyPr/>
        <a:lstStyle/>
        <a:p>
          <a:r>
            <a:rPr lang="en-US"/>
            <a:t>• Confidentiality – Ensure information is accessible only to authorized users.</a:t>
          </a:r>
        </a:p>
      </dgm:t>
    </dgm:pt>
    <dgm:pt modelId="{5A8B8C0F-CAD2-42DF-B254-260C4B791F88}" type="parTrans" cxnId="{789AFA04-A074-4EFA-A444-B71B3564A8CC}">
      <dgm:prSet/>
      <dgm:spPr/>
      <dgm:t>
        <a:bodyPr/>
        <a:lstStyle/>
        <a:p>
          <a:endParaRPr lang="en-US"/>
        </a:p>
      </dgm:t>
    </dgm:pt>
    <dgm:pt modelId="{CB04C003-2DA6-4687-9ACC-1683D421154E}" type="sibTrans" cxnId="{789AFA04-A074-4EFA-A444-B71B3564A8CC}">
      <dgm:prSet/>
      <dgm:spPr/>
      <dgm:t>
        <a:bodyPr/>
        <a:lstStyle/>
        <a:p>
          <a:endParaRPr lang="en-US"/>
        </a:p>
      </dgm:t>
    </dgm:pt>
    <dgm:pt modelId="{94571A1A-39DF-4EB3-A928-AFAB83D1AC33}">
      <dgm:prSet/>
      <dgm:spPr/>
      <dgm:t>
        <a:bodyPr/>
        <a:lstStyle/>
        <a:p>
          <a:r>
            <a:rPr lang="en-US"/>
            <a:t>• Integrity – Prevent unauthorized modification of data.</a:t>
          </a:r>
        </a:p>
      </dgm:t>
    </dgm:pt>
    <dgm:pt modelId="{54A45CE8-B005-4CD6-A534-5FEBD69BE047}" type="parTrans" cxnId="{C810535B-093B-406E-9FA4-383F1FA83B66}">
      <dgm:prSet/>
      <dgm:spPr/>
      <dgm:t>
        <a:bodyPr/>
        <a:lstStyle/>
        <a:p>
          <a:endParaRPr lang="en-US"/>
        </a:p>
      </dgm:t>
    </dgm:pt>
    <dgm:pt modelId="{455D6D3C-661B-4D32-A801-D9FF1505C0A3}" type="sibTrans" cxnId="{C810535B-093B-406E-9FA4-383F1FA83B66}">
      <dgm:prSet/>
      <dgm:spPr/>
      <dgm:t>
        <a:bodyPr/>
        <a:lstStyle/>
        <a:p>
          <a:endParaRPr lang="en-US"/>
        </a:p>
      </dgm:t>
    </dgm:pt>
    <dgm:pt modelId="{1B5F1713-9DAA-4BCF-9D71-A0C2B36757FE}">
      <dgm:prSet/>
      <dgm:spPr/>
      <dgm:t>
        <a:bodyPr/>
        <a:lstStyle/>
        <a:p>
          <a:r>
            <a:rPr lang="en-US"/>
            <a:t>• Availability – Ensure data is accessible when needed by authorized users.</a:t>
          </a:r>
        </a:p>
      </dgm:t>
    </dgm:pt>
    <dgm:pt modelId="{048296B0-44B5-46C5-B015-CAB19C62F2B6}" type="parTrans" cxnId="{FEB8F86D-5F15-41AA-9FFF-C270A169CBAF}">
      <dgm:prSet/>
      <dgm:spPr/>
      <dgm:t>
        <a:bodyPr/>
        <a:lstStyle/>
        <a:p>
          <a:endParaRPr lang="en-US"/>
        </a:p>
      </dgm:t>
    </dgm:pt>
    <dgm:pt modelId="{0D7CEF5B-57B3-458A-B600-A132635A135A}" type="sibTrans" cxnId="{FEB8F86D-5F15-41AA-9FFF-C270A169CBAF}">
      <dgm:prSet/>
      <dgm:spPr/>
      <dgm:t>
        <a:bodyPr/>
        <a:lstStyle/>
        <a:p>
          <a:endParaRPr lang="en-US"/>
        </a:p>
      </dgm:t>
    </dgm:pt>
    <dgm:pt modelId="{99AF55C5-90CD-44E0-A0C1-CAD2105536B6}" type="pres">
      <dgm:prSet presAssocID="{2C6DDCF5-A993-4B78-A68E-5A7470FE3E07}" presName="root" presStyleCnt="0">
        <dgm:presLayoutVars>
          <dgm:dir/>
          <dgm:resizeHandles val="exact"/>
        </dgm:presLayoutVars>
      </dgm:prSet>
      <dgm:spPr/>
    </dgm:pt>
    <dgm:pt modelId="{C30C6E8E-9BA7-482E-A981-8EC03593C407}" type="pres">
      <dgm:prSet presAssocID="{DB5EBD05-1717-4C5B-A395-FB4839DAA14D}" presName="compNode" presStyleCnt="0"/>
      <dgm:spPr/>
    </dgm:pt>
    <dgm:pt modelId="{CB02D13E-67C8-4585-983A-1AFCC114FA2A}" type="pres">
      <dgm:prSet presAssocID="{DB5EBD05-1717-4C5B-A395-FB4839DAA14D}" presName="bgRect" presStyleLbl="bgShp" presStyleIdx="0" presStyleCnt="3"/>
      <dgm:spPr/>
    </dgm:pt>
    <dgm:pt modelId="{EF241B3D-EEC9-420B-80C8-2CD259492ADD}" type="pres">
      <dgm:prSet presAssocID="{DB5EBD05-1717-4C5B-A395-FB4839DAA14D}" presName="iconRect" presStyleLbl="node1" presStyleIdx="0" presStyleCnt="3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Lock"/>
        </a:ext>
      </dgm:extLst>
    </dgm:pt>
    <dgm:pt modelId="{9CA3E026-19FE-4E78-B407-BCE1F3F8BFF4}" type="pres">
      <dgm:prSet presAssocID="{DB5EBD05-1717-4C5B-A395-FB4839DAA14D}" presName="spaceRect" presStyleCnt="0"/>
      <dgm:spPr/>
    </dgm:pt>
    <dgm:pt modelId="{9FA15AD5-CDBC-490F-AC7E-55CDBC510E2E}" type="pres">
      <dgm:prSet presAssocID="{DB5EBD05-1717-4C5B-A395-FB4839DAA14D}" presName="parTx" presStyleLbl="revTx" presStyleIdx="0" presStyleCnt="3">
        <dgm:presLayoutVars>
          <dgm:chMax val="0"/>
          <dgm:chPref val="0"/>
        </dgm:presLayoutVars>
      </dgm:prSet>
      <dgm:spPr/>
    </dgm:pt>
    <dgm:pt modelId="{0253759C-B086-444F-BBC5-288F05629A9F}" type="pres">
      <dgm:prSet presAssocID="{CB04C003-2DA6-4687-9ACC-1683D421154E}" presName="sibTrans" presStyleCnt="0"/>
      <dgm:spPr/>
    </dgm:pt>
    <dgm:pt modelId="{AD0FCEEF-4975-4A36-A827-FEA3E69ACE17}" type="pres">
      <dgm:prSet presAssocID="{94571A1A-39DF-4EB3-A928-AFAB83D1AC33}" presName="compNode" presStyleCnt="0"/>
      <dgm:spPr/>
    </dgm:pt>
    <dgm:pt modelId="{81981919-BE58-4396-9C1D-F7A1583A2379}" type="pres">
      <dgm:prSet presAssocID="{94571A1A-39DF-4EB3-A928-AFAB83D1AC33}" presName="bgRect" presStyleLbl="bgShp" presStyleIdx="1" presStyleCnt="3"/>
      <dgm:spPr/>
    </dgm:pt>
    <dgm:pt modelId="{7FB0805C-E129-4194-8D3E-165E7061106F}" type="pres">
      <dgm:prSet presAssocID="{94571A1A-39DF-4EB3-A928-AFAB83D1AC33}" presName="iconRect" presStyleLbl="node1" presStyleIdx="1" presStyleCnt="3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No sign"/>
        </a:ext>
      </dgm:extLst>
    </dgm:pt>
    <dgm:pt modelId="{44CBFBF3-2E74-4359-984C-E15396BFD568}" type="pres">
      <dgm:prSet presAssocID="{94571A1A-39DF-4EB3-A928-AFAB83D1AC33}" presName="spaceRect" presStyleCnt="0"/>
      <dgm:spPr/>
    </dgm:pt>
    <dgm:pt modelId="{02E7838C-18E3-4408-8AA6-896781F9E0D7}" type="pres">
      <dgm:prSet presAssocID="{94571A1A-39DF-4EB3-A928-AFAB83D1AC33}" presName="parTx" presStyleLbl="revTx" presStyleIdx="1" presStyleCnt="3">
        <dgm:presLayoutVars>
          <dgm:chMax val="0"/>
          <dgm:chPref val="0"/>
        </dgm:presLayoutVars>
      </dgm:prSet>
      <dgm:spPr/>
    </dgm:pt>
    <dgm:pt modelId="{AF7F292C-B4EC-495B-81F5-5ADA919097AB}" type="pres">
      <dgm:prSet presAssocID="{455D6D3C-661B-4D32-A801-D9FF1505C0A3}" presName="sibTrans" presStyleCnt="0"/>
      <dgm:spPr/>
    </dgm:pt>
    <dgm:pt modelId="{22644277-F32E-4402-AE2C-6EC2707C86DE}" type="pres">
      <dgm:prSet presAssocID="{1B5F1713-9DAA-4BCF-9D71-A0C2B36757FE}" presName="compNode" presStyleCnt="0"/>
      <dgm:spPr/>
    </dgm:pt>
    <dgm:pt modelId="{EB6F1564-BC77-457F-AD26-EFCAA419271F}" type="pres">
      <dgm:prSet presAssocID="{1B5F1713-9DAA-4BCF-9D71-A0C2B36757FE}" presName="bgRect" presStyleLbl="bgShp" presStyleIdx="2" presStyleCnt="3"/>
      <dgm:spPr/>
    </dgm:pt>
    <dgm:pt modelId="{77A77CE5-513A-4944-B065-251F0353B709}" type="pres">
      <dgm:prSet presAssocID="{1B5F1713-9DAA-4BCF-9D71-A0C2B36757FE}" presName="iconRect" presStyleLbl="node1" presStyleIdx="2" presStyleCnt="3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Cloud Computing"/>
        </a:ext>
      </dgm:extLst>
    </dgm:pt>
    <dgm:pt modelId="{A8643F30-8DE1-4704-A2B9-4A52AF4B2145}" type="pres">
      <dgm:prSet presAssocID="{1B5F1713-9DAA-4BCF-9D71-A0C2B36757FE}" presName="spaceRect" presStyleCnt="0"/>
      <dgm:spPr/>
    </dgm:pt>
    <dgm:pt modelId="{048D9B41-81FA-4331-AAD2-8FDD15D8E80D}" type="pres">
      <dgm:prSet presAssocID="{1B5F1713-9DAA-4BCF-9D71-A0C2B36757FE}" presName="parTx" presStyleLbl="revTx" presStyleIdx="2" presStyleCnt="3">
        <dgm:presLayoutVars>
          <dgm:chMax val="0"/>
          <dgm:chPref val="0"/>
        </dgm:presLayoutVars>
      </dgm:prSet>
      <dgm:spPr/>
    </dgm:pt>
  </dgm:ptLst>
  <dgm:cxnLst>
    <dgm:cxn modelId="{789AFA04-A074-4EFA-A444-B71B3564A8CC}" srcId="{2C6DDCF5-A993-4B78-A68E-5A7470FE3E07}" destId="{DB5EBD05-1717-4C5B-A395-FB4839DAA14D}" srcOrd="0" destOrd="0" parTransId="{5A8B8C0F-CAD2-42DF-B254-260C4B791F88}" sibTransId="{CB04C003-2DA6-4687-9ACC-1683D421154E}"/>
    <dgm:cxn modelId="{C810535B-093B-406E-9FA4-383F1FA83B66}" srcId="{2C6DDCF5-A993-4B78-A68E-5A7470FE3E07}" destId="{94571A1A-39DF-4EB3-A928-AFAB83D1AC33}" srcOrd="1" destOrd="0" parTransId="{54A45CE8-B005-4CD6-A534-5FEBD69BE047}" sibTransId="{455D6D3C-661B-4D32-A801-D9FF1505C0A3}"/>
    <dgm:cxn modelId="{FEB8F86D-5F15-41AA-9FFF-C270A169CBAF}" srcId="{2C6DDCF5-A993-4B78-A68E-5A7470FE3E07}" destId="{1B5F1713-9DAA-4BCF-9D71-A0C2B36757FE}" srcOrd="2" destOrd="0" parTransId="{048296B0-44B5-46C5-B015-CAB19C62F2B6}" sibTransId="{0D7CEF5B-57B3-458A-B600-A132635A135A}"/>
    <dgm:cxn modelId="{90161B6F-D5BD-4430-BD3D-BB2A505B8BA9}" type="presOf" srcId="{1B5F1713-9DAA-4BCF-9D71-A0C2B36757FE}" destId="{048D9B41-81FA-4331-AAD2-8FDD15D8E80D}" srcOrd="0" destOrd="0" presId="urn:microsoft.com/office/officeart/2018/2/layout/IconVerticalSolidList"/>
    <dgm:cxn modelId="{6DB1D0AC-0EAE-4AEC-AC6A-3883D6A8E5CA}" type="presOf" srcId="{2C6DDCF5-A993-4B78-A68E-5A7470FE3E07}" destId="{99AF55C5-90CD-44E0-A0C1-CAD2105536B6}" srcOrd="0" destOrd="0" presId="urn:microsoft.com/office/officeart/2018/2/layout/IconVerticalSolidList"/>
    <dgm:cxn modelId="{DFEFD1B8-2202-473C-8CA3-063EABA37D4E}" type="presOf" srcId="{DB5EBD05-1717-4C5B-A395-FB4839DAA14D}" destId="{9FA15AD5-CDBC-490F-AC7E-55CDBC510E2E}" srcOrd="0" destOrd="0" presId="urn:microsoft.com/office/officeart/2018/2/layout/IconVerticalSolidList"/>
    <dgm:cxn modelId="{2D5C38DA-2F93-40A8-B4F6-C0AE32CD5D8C}" type="presOf" srcId="{94571A1A-39DF-4EB3-A928-AFAB83D1AC33}" destId="{02E7838C-18E3-4408-8AA6-896781F9E0D7}" srcOrd="0" destOrd="0" presId="urn:microsoft.com/office/officeart/2018/2/layout/IconVerticalSolidList"/>
    <dgm:cxn modelId="{A02569CF-A0A5-45C2-94F9-1B1EFBD65E40}" type="presParOf" srcId="{99AF55C5-90CD-44E0-A0C1-CAD2105536B6}" destId="{C30C6E8E-9BA7-482E-A981-8EC03593C407}" srcOrd="0" destOrd="0" presId="urn:microsoft.com/office/officeart/2018/2/layout/IconVerticalSolidList"/>
    <dgm:cxn modelId="{978E0587-9050-48E1-BC8A-7B6D3E9AD2F1}" type="presParOf" srcId="{C30C6E8E-9BA7-482E-A981-8EC03593C407}" destId="{CB02D13E-67C8-4585-983A-1AFCC114FA2A}" srcOrd="0" destOrd="0" presId="urn:microsoft.com/office/officeart/2018/2/layout/IconVerticalSolidList"/>
    <dgm:cxn modelId="{62AB1700-5E25-4125-8DB2-ECFCD7113850}" type="presParOf" srcId="{C30C6E8E-9BA7-482E-A981-8EC03593C407}" destId="{EF241B3D-EEC9-420B-80C8-2CD259492ADD}" srcOrd="1" destOrd="0" presId="urn:microsoft.com/office/officeart/2018/2/layout/IconVerticalSolidList"/>
    <dgm:cxn modelId="{091A1D54-EF1A-40D3-90F1-08237124B9C7}" type="presParOf" srcId="{C30C6E8E-9BA7-482E-A981-8EC03593C407}" destId="{9CA3E026-19FE-4E78-B407-BCE1F3F8BFF4}" srcOrd="2" destOrd="0" presId="urn:microsoft.com/office/officeart/2018/2/layout/IconVerticalSolidList"/>
    <dgm:cxn modelId="{5FDA0CFD-BFDC-4367-BF67-6ED9EED18849}" type="presParOf" srcId="{C30C6E8E-9BA7-482E-A981-8EC03593C407}" destId="{9FA15AD5-CDBC-490F-AC7E-55CDBC510E2E}" srcOrd="3" destOrd="0" presId="urn:microsoft.com/office/officeart/2018/2/layout/IconVerticalSolidList"/>
    <dgm:cxn modelId="{FA260A46-4A77-4FD0-B539-179E4C65FEF0}" type="presParOf" srcId="{99AF55C5-90CD-44E0-A0C1-CAD2105536B6}" destId="{0253759C-B086-444F-BBC5-288F05629A9F}" srcOrd="1" destOrd="0" presId="urn:microsoft.com/office/officeart/2018/2/layout/IconVerticalSolidList"/>
    <dgm:cxn modelId="{54724916-AFEC-4979-9C42-5E9EB214B39C}" type="presParOf" srcId="{99AF55C5-90CD-44E0-A0C1-CAD2105536B6}" destId="{AD0FCEEF-4975-4A36-A827-FEA3E69ACE17}" srcOrd="2" destOrd="0" presId="urn:microsoft.com/office/officeart/2018/2/layout/IconVerticalSolidList"/>
    <dgm:cxn modelId="{535E7E89-F944-4632-BD09-888D2EC942F5}" type="presParOf" srcId="{AD0FCEEF-4975-4A36-A827-FEA3E69ACE17}" destId="{81981919-BE58-4396-9C1D-F7A1583A2379}" srcOrd="0" destOrd="0" presId="urn:microsoft.com/office/officeart/2018/2/layout/IconVerticalSolidList"/>
    <dgm:cxn modelId="{1830C5CD-96DB-44A6-A8B7-4F4E78C43EB3}" type="presParOf" srcId="{AD0FCEEF-4975-4A36-A827-FEA3E69ACE17}" destId="{7FB0805C-E129-4194-8D3E-165E7061106F}" srcOrd="1" destOrd="0" presId="urn:microsoft.com/office/officeart/2018/2/layout/IconVerticalSolidList"/>
    <dgm:cxn modelId="{B0E884FB-1296-492F-8E32-B200A9055E80}" type="presParOf" srcId="{AD0FCEEF-4975-4A36-A827-FEA3E69ACE17}" destId="{44CBFBF3-2E74-4359-984C-E15396BFD568}" srcOrd="2" destOrd="0" presId="urn:microsoft.com/office/officeart/2018/2/layout/IconVerticalSolidList"/>
    <dgm:cxn modelId="{E839FC0E-3067-47AE-80D6-118BFD1F252F}" type="presParOf" srcId="{AD0FCEEF-4975-4A36-A827-FEA3E69ACE17}" destId="{02E7838C-18E3-4408-8AA6-896781F9E0D7}" srcOrd="3" destOrd="0" presId="urn:microsoft.com/office/officeart/2018/2/layout/IconVerticalSolidList"/>
    <dgm:cxn modelId="{69FAF041-469A-4E5E-8036-B33E53020295}" type="presParOf" srcId="{99AF55C5-90CD-44E0-A0C1-CAD2105536B6}" destId="{AF7F292C-B4EC-495B-81F5-5ADA919097AB}" srcOrd="3" destOrd="0" presId="urn:microsoft.com/office/officeart/2018/2/layout/IconVerticalSolidList"/>
    <dgm:cxn modelId="{7BD730D6-34F4-48B4-98FA-70A8211EFDBE}" type="presParOf" srcId="{99AF55C5-90CD-44E0-A0C1-CAD2105536B6}" destId="{22644277-F32E-4402-AE2C-6EC2707C86DE}" srcOrd="4" destOrd="0" presId="urn:microsoft.com/office/officeart/2018/2/layout/IconVerticalSolidList"/>
    <dgm:cxn modelId="{F6C5A9E7-40CC-402F-8EC1-2CE2E2708075}" type="presParOf" srcId="{22644277-F32E-4402-AE2C-6EC2707C86DE}" destId="{EB6F1564-BC77-457F-AD26-EFCAA419271F}" srcOrd="0" destOrd="0" presId="urn:microsoft.com/office/officeart/2018/2/layout/IconVerticalSolidList"/>
    <dgm:cxn modelId="{5DAB4647-C783-4104-A354-A0ACD3D0BD9E}" type="presParOf" srcId="{22644277-F32E-4402-AE2C-6EC2707C86DE}" destId="{77A77CE5-513A-4944-B065-251F0353B709}" srcOrd="1" destOrd="0" presId="urn:microsoft.com/office/officeart/2018/2/layout/IconVerticalSolidList"/>
    <dgm:cxn modelId="{F437285C-C2B2-4946-8B7E-5DE7E3EBD656}" type="presParOf" srcId="{22644277-F32E-4402-AE2C-6EC2707C86DE}" destId="{A8643F30-8DE1-4704-A2B9-4A52AF4B2145}" srcOrd="2" destOrd="0" presId="urn:microsoft.com/office/officeart/2018/2/layout/IconVerticalSolidList"/>
    <dgm:cxn modelId="{389DD240-739B-40E7-BB1A-DD5B3CDFC000}" type="presParOf" srcId="{22644277-F32E-4402-AE2C-6EC2707C86DE}" destId="{048D9B41-81FA-4331-AAD2-8FDD15D8E80D}" srcOrd="3" destOrd="0" presId="urn:microsoft.com/office/officeart/2018/2/layout/IconVerticalSolidList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92536A7F-818F-4117-B8EA-8CA6737DAB1D}" type="doc">
      <dgm:prSet loTypeId="urn:microsoft.com/office/officeart/2005/8/layout/default" loCatId="list" qsTypeId="urn:microsoft.com/office/officeart/2005/8/quickstyle/simple4" qsCatId="simple" csTypeId="urn:microsoft.com/office/officeart/2005/8/colors/colorful5" csCatId="colorful"/>
      <dgm:spPr/>
      <dgm:t>
        <a:bodyPr/>
        <a:lstStyle/>
        <a:p>
          <a:endParaRPr lang="en-US"/>
        </a:p>
      </dgm:t>
    </dgm:pt>
    <dgm:pt modelId="{9CBCEFC6-E6CF-42B6-82B3-8F33D7CB33E2}">
      <dgm:prSet/>
      <dgm:spPr/>
      <dgm:t>
        <a:bodyPr/>
        <a:lstStyle/>
        <a:p>
          <a:r>
            <a:rPr lang="en-US"/>
            <a:t>• Proactive Risk Reduction – Identify and mitigate vulnerabilities early.</a:t>
          </a:r>
        </a:p>
      </dgm:t>
    </dgm:pt>
    <dgm:pt modelId="{B9250731-58CF-4634-8114-2436764C37A4}" type="parTrans" cxnId="{1E5ADB47-1F6A-41FA-86CC-2D1F85FA6BD9}">
      <dgm:prSet/>
      <dgm:spPr/>
      <dgm:t>
        <a:bodyPr/>
        <a:lstStyle/>
        <a:p>
          <a:endParaRPr lang="en-US"/>
        </a:p>
      </dgm:t>
    </dgm:pt>
    <dgm:pt modelId="{7F262ED9-E88B-4F6E-BA27-7A8F507A3A11}" type="sibTrans" cxnId="{1E5ADB47-1F6A-41FA-86CC-2D1F85FA6BD9}">
      <dgm:prSet/>
      <dgm:spPr/>
      <dgm:t>
        <a:bodyPr/>
        <a:lstStyle/>
        <a:p>
          <a:endParaRPr lang="en-US"/>
        </a:p>
      </dgm:t>
    </dgm:pt>
    <dgm:pt modelId="{E4477C1A-7E54-4DF7-B6EF-502CA6C1B954}">
      <dgm:prSet/>
      <dgm:spPr/>
      <dgm:t>
        <a:bodyPr/>
        <a:lstStyle/>
        <a:p>
          <a:r>
            <a:rPr lang="en-US"/>
            <a:t>• Regulatory Compliance – Meet standards like PCI-DSS, HIPAA, ISO 27001.</a:t>
          </a:r>
        </a:p>
      </dgm:t>
    </dgm:pt>
    <dgm:pt modelId="{9C45C879-84CB-48F3-956B-FB3E1361CB32}" type="parTrans" cxnId="{C3E3EE06-7545-4931-89F2-088575B7043E}">
      <dgm:prSet/>
      <dgm:spPr/>
      <dgm:t>
        <a:bodyPr/>
        <a:lstStyle/>
        <a:p>
          <a:endParaRPr lang="en-US"/>
        </a:p>
      </dgm:t>
    </dgm:pt>
    <dgm:pt modelId="{E97BC89D-E364-4B38-99BB-D7975969B379}" type="sibTrans" cxnId="{C3E3EE06-7545-4931-89F2-088575B7043E}">
      <dgm:prSet/>
      <dgm:spPr/>
      <dgm:t>
        <a:bodyPr/>
        <a:lstStyle/>
        <a:p>
          <a:endParaRPr lang="en-US"/>
        </a:p>
      </dgm:t>
    </dgm:pt>
    <dgm:pt modelId="{B4C380C1-76B0-4758-8D62-4A04EE1CDCFE}">
      <dgm:prSet/>
      <dgm:spPr/>
      <dgm:t>
        <a:bodyPr/>
        <a:lstStyle/>
        <a:p>
          <a:r>
            <a:rPr lang="en-US"/>
            <a:t>• Cost Savings – Prevention is cheaper than recovery.</a:t>
          </a:r>
        </a:p>
      </dgm:t>
    </dgm:pt>
    <dgm:pt modelId="{0102408B-203D-4CA0-AA24-195BE0CABAC3}" type="parTrans" cxnId="{D7D4E406-7247-4025-AA88-FCD5F1B56536}">
      <dgm:prSet/>
      <dgm:spPr/>
      <dgm:t>
        <a:bodyPr/>
        <a:lstStyle/>
        <a:p>
          <a:endParaRPr lang="en-US"/>
        </a:p>
      </dgm:t>
    </dgm:pt>
    <dgm:pt modelId="{4CB9EDAC-FAEE-4E4F-B0CD-E6AE1755DC52}" type="sibTrans" cxnId="{D7D4E406-7247-4025-AA88-FCD5F1B56536}">
      <dgm:prSet/>
      <dgm:spPr/>
      <dgm:t>
        <a:bodyPr/>
        <a:lstStyle/>
        <a:p>
          <a:endParaRPr lang="en-US"/>
        </a:p>
      </dgm:t>
    </dgm:pt>
    <dgm:pt modelId="{38C7B893-9EE8-4F23-B787-09BB80588129}">
      <dgm:prSet/>
      <dgm:spPr/>
      <dgm:t>
        <a:bodyPr/>
        <a:lstStyle/>
        <a:p>
          <a:r>
            <a:rPr lang="en-US"/>
            <a:t>• Brand Reputation – Builds customer trust and credibility.</a:t>
          </a:r>
        </a:p>
      </dgm:t>
    </dgm:pt>
    <dgm:pt modelId="{B650BAC4-4510-4CA1-80AD-8464BFDD5343}" type="parTrans" cxnId="{5D4FC280-326A-4B3B-ABD2-DF3825074EAE}">
      <dgm:prSet/>
      <dgm:spPr/>
      <dgm:t>
        <a:bodyPr/>
        <a:lstStyle/>
        <a:p>
          <a:endParaRPr lang="en-US"/>
        </a:p>
      </dgm:t>
    </dgm:pt>
    <dgm:pt modelId="{1AF5F25D-3F86-4BF0-BB31-C780889E92DF}" type="sibTrans" cxnId="{5D4FC280-326A-4B3B-ABD2-DF3825074EAE}">
      <dgm:prSet/>
      <dgm:spPr/>
      <dgm:t>
        <a:bodyPr/>
        <a:lstStyle/>
        <a:p>
          <a:endParaRPr lang="en-US"/>
        </a:p>
      </dgm:t>
    </dgm:pt>
    <dgm:pt modelId="{0C7095C4-3BA8-46AC-89E5-AC13B4E5F041}">
      <dgm:prSet/>
      <dgm:spPr/>
      <dgm:t>
        <a:bodyPr/>
        <a:lstStyle/>
        <a:p>
          <a:r>
            <a:rPr lang="en-US"/>
            <a:t>• Improved Security Posture – Strengthens defenses against attacks.</a:t>
          </a:r>
        </a:p>
      </dgm:t>
    </dgm:pt>
    <dgm:pt modelId="{93870DA8-8366-46B0-9604-4B71581B2AB4}" type="parTrans" cxnId="{BE9F65B9-AB29-41F2-9F8F-31742FA1D93A}">
      <dgm:prSet/>
      <dgm:spPr/>
      <dgm:t>
        <a:bodyPr/>
        <a:lstStyle/>
        <a:p>
          <a:endParaRPr lang="en-US"/>
        </a:p>
      </dgm:t>
    </dgm:pt>
    <dgm:pt modelId="{95E135C3-5BC6-41B2-87CC-7CDE618F3584}" type="sibTrans" cxnId="{BE9F65B9-AB29-41F2-9F8F-31742FA1D93A}">
      <dgm:prSet/>
      <dgm:spPr/>
      <dgm:t>
        <a:bodyPr/>
        <a:lstStyle/>
        <a:p>
          <a:endParaRPr lang="en-US"/>
        </a:p>
      </dgm:t>
    </dgm:pt>
    <dgm:pt modelId="{70C66279-0731-4202-AEBA-B4DF5D4280A8}" type="pres">
      <dgm:prSet presAssocID="{92536A7F-818F-4117-B8EA-8CA6737DAB1D}" presName="diagram" presStyleCnt="0">
        <dgm:presLayoutVars>
          <dgm:dir/>
          <dgm:resizeHandles val="exact"/>
        </dgm:presLayoutVars>
      </dgm:prSet>
      <dgm:spPr/>
    </dgm:pt>
    <dgm:pt modelId="{342D864F-8838-42F8-9FEA-3DD2932DD73A}" type="pres">
      <dgm:prSet presAssocID="{9CBCEFC6-E6CF-42B6-82B3-8F33D7CB33E2}" presName="node" presStyleLbl="node1" presStyleIdx="0" presStyleCnt="5">
        <dgm:presLayoutVars>
          <dgm:bulletEnabled val="1"/>
        </dgm:presLayoutVars>
      </dgm:prSet>
      <dgm:spPr/>
    </dgm:pt>
    <dgm:pt modelId="{C6973FAA-5813-4532-9E92-BB9685256BD5}" type="pres">
      <dgm:prSet presAssocID="{7F262ED9-E88B-4F6E-BA27-7A8F507A3A11}" presName="sibTrans" presStyleCnt="0"/>
      <dgm:spPr/>
    </dgm:pt>
    <dgm:pt modelId="{2447358C-62E1-44FA-9A79-29A360BEF6C7}" type="pres">
      <dgm:prSet presAssocID="{E4477C1A-7E54-4DF7-B6EF-502CA6C1B954}" presName="node" presStyleLbl="node1" presStyleIdx="1" presStyleCnt="5">
        <dgm:presLayoutVars>
          <dgm:bulletEnabled val="1"/>
        </dgm:presLayoutVars>
      </dgm:prSet>
      <dgm:spPr/>
    </dgm:pt>
    <dgm:pt modelId="{669F7861-2919-46E3-B791-D4C5A2E025D5}" type="pres">
      <dgm:prSet presAssocID="{E97BC89D-E364-4B38-99BB-D7975969B379}" presName="sibTrans" presStyleCnt="0"/>
      <dgm:spPr/>
    </dgm:pt>
    <dgm:pt modelId="{9766987B-F01E-4572-9532-0DB6488C12CD}" type="pres">
      <dgm:prSet presAssocID="{B4C380C1-76B0-4758-8D62-4A04EE1CDCFE}" presName="node" presStyleLbl="node1" presStyleIdx="2" presStyleCnt="5">
        <dgm:presLayoutVars>
          <dgm:bulletEnabled val="1"/>
        </dgm:presLayoutVars>
      </dgm:prSet>
      <dgm:spPr/>
    </dgm:pt>
    <dgm:pt modelId="{67885F33-C7E3-4C41-B647-63B9CAB55807}" type="pres">
      <dgm:prSet presAssocID="{4CB9EDAC-FAEE-4E4F-B0CD-E6AE1755DC52}" presName="sibTrans" presStyleCnt="0"/>
      <dgm:spPr/>
    </dgm:pt>
    <dgm:pt modelId="{22F2F83D-65C6-422E-94AC-0DB3073D4672}" type="pres">
      <dgm:prSet presAssocID="{38C7B893-9EE8-4F23-B787-09BB80588129}" presName="node" presStyleLbl="node1" presStyleIdx="3" presStyleCnt="5">
        <dgm:presLayoutVars>
          <dgm:bulletEnabled val="1"/>
        </dgm:presLayoutVars>
      </dgm:prSet>
      <dgm:spPr/>
    </dgm:pt>
    <dgm:pt modelId="{C58FC7A5-6CA5-4112-8E94-D3F819AC1CCB}" type="pres">
      <dgm:prSet presAssocID="{1AF5F25D-3F86-4BF0-BB31-C780889E92DF}" presName="sibTrans" presStyleCnt="0"/>
      <dgm:spPr/>
    </dgm:pt>
    <dgm:pt modelId="{AC8E5B78-9318-45F4-86AA-A800ED1A5ED0}" type="pres">
      <dgm:prSet presAssocID="{0C7095C4-3BA8-46AC-89E5-AC13B4E5F041}" presName="node" presStyleLbl="node1" presStyleIdx="4" presStyleCnt="5">
        <dgm:presLayoutVars>
          <dgm:bulletEnabled val="1"/>
        </dgm:presLayoutVars>
      </dgm:prSet>
      <dgm:spPr/>
    </dgm:pt>
  </dgm:ptLst>
  <dgm:cxnLst>
    <dgm:cxn modelId="{D7D4E406-7247-4025-AA88-FCD5F1B56536}" srcId="{92536A7F-818F-4117-B8EA-8CA6737DAB1D}" destId="{B4C380C1-76B0-4758-8D62-4A04EE1CDCFE}" srcOrd="2" destOrd="0" parTransId="{0102408B-203D-4CA0-AA24-195BE0CABAC3}" sibTransId="{4CB9EDAC-FAEE-4E4F-B0CD-E6AE1755DC52}"/>
    <dgm:cxn modelId="{C3E3EE06-7545-4931-89F2-088575B7043E}" srcId="{92536A7F-818F-4117-B8EA-8CA6737DAB1D}" destId="{E4477C1A-7E54-4DF7-B6EF-502CA6C1B954}" srcOrd="1" destOrd="0" parTransId="{9C45C879-84CB-48F3-956B-FB3E1361CB32}" sibTransId="{E97BC89D-E364-4B38-99BB-D7975969B379}"/>
    <dgm:cxn modelId="{27724815-E037-4C21-8CC8-12FD5CD065C1}" type="presOf" srcId="{9CBCEFC6-E6CF-42B6-82B3-8F33D7CB33E2}" destId="{342D864F-8838-42F8-9FEA-3DD2932DD73A}" srcOrd="0" destOrd="0" presId="urn:microsoft.com/office/officeart/2005/8/layout/default"/>
    <dgm:cxn modelId="{90A1C223-1EAC-4254-9FAF-99DCF6B8205A}" type="presOf" srcId="{38C7B893-9EE8-4F23-B787-09BB80588129}" destId="{22F2F83D-65C6-422E-94AC-0DB3073D4672}" srcOrd="0" destOrd="0" presId="urn:microsoft.com/office/officeart/2005/8/layout/default"/>
    <dgm:cxn modelId="{1E5ADB47-1F6A-41FA-86CC-2D1F85FA6BD9}" srcId="{92536A7F-818F-4117-B8EA-8CA6737DAB1D}" destId="{9CBCEFC6-E6CF-42B6-82B3-8F33D7CB33E2}" srcOrd="0" destOrd="0" parTransId="{B9250731-58CF-4634-8114-2436764C37A4}" sibTransId="{7F262ED9-E88B-4F6E-BA27-7A8F507A3A11}"/>
    <dgm:cxn modelId="{20679368-DB81-495A-AC3B-69A61B49CC07}" type="presOf" srcId="{0C7095C4-3BA8-46AC-89E5-AC13B4E5F041}" destId="{AC8E5B78-9318-45F4-86AA-A800ED1A5ED0}" srcOrd="0" destOrd="0" presId="urn:microsoft.com/office/officeart/2005/8/layout/default"/>
    <dgm:cxn modelId="{5D4FC280-326A-4B3B-ABD2-DF3825074EAE}" srcId="{92536A7F-818F-4117-B8EA-8CA6737DAB1D}" destId="{38C7B893-9EE8-4F23-B787-09BB80588129}" srcOrd="3" destOrd="0" parTransId="{B650BAC4-4510-4CA1-80AD-8464BFDD5343}" sibTransId="{1AF5F25D-3F86-4BF0-BB31-C780889E92DF}"/>
    <dgm:cxn modelId="{1353DD93-E589-4241-8B81-9FE0E3AD17EC}" type="presOf" srcId="{92536A7F-818F-4117-B8EA-8CA6737DAB1D}" destId="{70C66279-0731-4202-AEBA-B4DF5D4280A8}" srcOrd="0" destOrd="0" presId="urn:microsoft.com/office/officeart/2005/8/layout/default"/>
    <dgm:cxn modelId="{3C3AC9B2-96B6-4A89-80BE-985E0AED9D3E}" type="presOf" srcId="{E4477C1A-7E54-4DF7-B6EF-502CA6C1B954}" destId="{2447358C-62E1-44FA-9A79-29A360BEF6C7}" srcOrd="0" destOrd="0" presId="urn:microsoft.com/office/officeart/2005/8/layout/default"/>
    <dgm:cxn modelId="{BE9F65B9-AB29-41F2-9F8F-31742FA1D93A}" srcId="{92536A7F-818F-4117-B8EA-8CA6737DAB1D}" destId="{0C7095C4-3BA8-46AC-89E5-AC13B4E5F041}" srcOrd="4" destOrd="0" parTransId="{93870DA8-8366-46B0-9604-4B71581B2AB4}" sibTransId="{95E135C3-5BC6-41B2-87CC-7CDE618F3584}"/>
    <dgm:cxn modelId="{258149CF-EB12-4B53-BA21-B210238EDA91}" type="presOf" srcId="{B4C380C1-76B0-4758-8D62-4A04EE1CDCFE}" destId="{9766987B-F01E-4572-9532-0DB6488C12CD}" srcOrd="0" destOrd="0" presId="urn:microsoft.com/office/officeart/2005/8/layout/default"/>
    <dgm:cxn modelId="{40A8EBB6-DB01-4598-B6C3-D31E5A018E49}" type="presParOf" srcId="{70C66279-0731-4202-AEBA-B4DF5D4280A8}" destId="{342D864F-8838-42F8-9FEA-3DD2932DD73A}" srcOrd="0" destOrd="0" presId="urn:microsoft.com/office/officeart/2005/8/layout/default"/>
    <dgm:cxn modelId="{6506E0DD-E600-48EF-972D-EF5A26E2303F}" type="presParOf" srcId="{70C66279-0731-4202-AEBA-B4DF5D4280A8}" destId="{C6973FAA-5813-4532-9E92-BB9685256BD5}" srcOrd="1" destOrd="0" presId="urn:microsoft.com/office/officeart/2005/8/layout/default"/>
    <dgm:cxn modelId="{652444F4-6A68-46EB-B19E-F16F47696E63}" type="presParOf" srcId="{70C66279-0731-4202-AEBA-B4DF5D4280A8}" destId="{2447358C-62E1-44FA-9A79-29A360BEF6C7}" srcOrd="2" destOrd="0" presId="urn:microsoft.com/office/officeart/2005/8/layout/default"/>
    <dgm:cxn modelId="{F863F9EA-5CF4-4DB6-BE0D-35DA5E90BFFA}" type="presParOf" srcId="{70C66279-0731-4202-AEBA-B4DF5D4280A8}" destId="{669F7861-2919-46E3-B791-D4C5A2E025D5}" srcOrd="3" destOrd="0" presId="urn:microsoft.com/office/officeart/2005/8/layout/default"/>
    <dgm:cxn modelId="{8C3EC60A-DDD2-4BCA-A99F-4B9B7ECAAE5F}" type="presParOf" srcId="{70C66279-0731-4202-AEBA-B4DF5D4280A8}" destId="{9766987B-F01E-4572-9532-0DB6488C12CD}" srcOrd="4" destOrd="0" presId="urn:microsoft.com/office/officeart/2005/8/layout/default"/>
    <dgm:cxn modelId="{1A872F3D-3CEB-4EA0-B1F6-FCE1FE4918E4}" type="presParOf" srcId="{70C66279-0731-4202-AEBA-B4DF5D4280A8}" destId="{67885F33-C7E3-4C41-B647-63B9CAB55807}" srcOrd="5" destOrd="0" presId="urn:microsoft.com/office/officeart/2005/8/layout/default"/>
    <dgm:cxn modelId="{64F7AB51-DEDD-49C1-BC99-25D7DBB050B5}" type="presParOf" srcId="{70C66279-0731-4202-AEBA-B4DF5D4280A8}" destId="{22F2F83D-65C6-422E-94AC-0DB3073D4672}" srcOrd="6" destOrd="0" presId="urn:microsoft.com/office/officeart/2005/8/layout/default"/>
    <dgm:cxn modelId="{3F346FCA-1591-4BA4-A87D-8AEB80D72949}" type="presParOf" srcId="{70C66279-0731-4202-AEBA-B4DF5D4280A8}" destId="{C58FC7A5-6CA5-4112-8E94-D3F819AC1CCB}" srcOrd="7" destOrd="0" presId="urn:microsoft.com/office/officeart/2005/8/layout/default"/>
    <dgm:cxn modelId="{63AFEC38-20D8-4D61-BC2A-6C875B953C88}" type="presParOf" srcId="{70C66279-0731-4202-AEBA-B4DF5D4280A8}" destId="{AC8E5B78-9318-45F4-86AA-A800ED1A5ED0}" srcOrd="8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C2033445-DC65-476E-B01C-8DECDBCE9AA9}" type="doc">
      <dgm:prSet loTypeId="urn:microsoft.com/office/officeart/2018/2/layout/IconVerticalSolidList" loCatId="icon" qsTypeId="urn:microsoft.com/office/officeart/2005/8/quickstyle/simple1" qsCatId="simple" csTypeId="urn:microsoft.com/office/officeart/2018/5/colors/Iconchunking_neutralicontext_colorful1" csCatId="colorful" phldr="1"/>
      <dgm:spPr/>
      <dgm:t>
        <a:bodyPr/>
        <a:lstStyle/>
        <a:p>
          <a:endParaRPr lang="en-US"/>
        </a:p>
      </dgm:t>
    </dgm:pt>
    <dgm:pt modelId="{A6FD9392-6D22-4F84-9719-9F86081EE1A4}">
      <dgm:prSet/>
      <dgm:spPr/>
      <dgm:t>
        <a:bodyPr/>
        <a:lstStyle/>
        <a:p>
          <a:r>
            <a:rPr lang="en-US"/>
            <a:t>• Authorization – Always obtain written consent before testing.</a:t>
          </a:r>
        </a:p>
      </dgm:t>
    </dgm:pt>
    <dgm:pt modelId="{C3409C63-6F19-4E2F-96E8-D3A38EBDFDD5}" type="parTrans" cxnId="{BFE3FB09-9F5D-4784-9DE7-CB34EFA9E6E8}">
      <dgm:prSet/>
      <dgm:spPr/>
      <dgm:t>
        <a:bodyPr/>
        <a:lstStyle/>
        <a:p>
          <a:endParaRPr lang="en-US"/>
        </a:p>
      </dgm:t>
    </dgm:pt>
    <dgm:pt modelId="{D76974AB-1C7C-4329-AF77-E688933E083C}" type="sibTrans" cxnId="{BFE3FB09-9F5D-4784-9DE7-CB34EFA9E6E8}">
      <dgm:prSet/>
      <dgm:spPr/>
      <dgm:t>
        <a:bodyPr/>
        <a:lstStyle/>
        <a:p>
          <a:endParaRPr lang="en-US"/>
        </a:p>
      </dgm:t>
    </dgm:pt>
    <dgm:pt modelId="{F19CB1A2-772E-4C21-AF9B-9C69410EE42F}">
      <dgm:prSet/>
      <dgm:spPr/>
      <dgm:t>
        <a:bodyPr/>
        <a:lstStyle/>
        <a:p>
          <a:r>
            <a:rPr lang="en-US"/>
            <a:t>• Compliance with laws – IT Act 2000, GDPR, HIPAA, CFAA, etc.</a:t>
          </a:r>
        </a:p>
      </dgm:t>
    </dgm:pt>
    <dgm:pt modelId="{72EEBCA5-BB44-4F51-A3AF-9536562D6280}" type="parTrans" cxnId="{072752B5-01F0-48B6-A9DD-143DA6962E7F}">
      <dgm:prSet/>
      <dgm:spPr/>
      <dgm:t>
        <a:bodyPr/>
        <a:lstStyle/>
        <a:p>
          <a:endParaRPr lang="en-US"/>
        </a:p>
      </dgm:t>
    </dgm:pt>
    <dgm:pt modelId="{7E87B910-881F-4666-BDB9-60D999EB87DE}" type="sibTrans" cxnId="{072752B5-01F0-48B6-A9DD-143DA6962E7F}">
      <dgm:prSet/>
      <dgm:spPr/>
      <dgm:t>
        <a:bodyPr/>
        <a:lstStyle/>
        <a:p>
          <a:endParaRPr lang="en-US"/>
        </a:p>
      </dgm:t>
    </dgm:pt>
    <dgm:pt modelId="{63F45FF4-7619-4E6E-8EBC-F4AB58045405}">
      <dgm:prSet/>
      <dgm:spPr/>
      <dgm:t>
        <a:bodyPr/>
        <a:lstStyle/>
        <a:p>
          <a:r>
            <a:rPr lang="en-US"/>
            <a:t>• Follow Rules of Engagement (RoE): scope, timing, data handling, deliverables.</a:t>
          </a:r>
        </a:p>
      </dgm:t>
    </dgm:pt>
    <dgm:pt modelId="{51506E8D-2014-482B-99CD-56896B724CBC}" type="parTrans" cxnId="{F521F32A-8A3C-496A-8FCA-7F7A8EBF49A8}">
      <dgm:prSet/>
      <dgm:spPr/>
      <dgm:t>
        <a:bodyPr/>
        <a:lstStyle/>
        <a:p>
          <a:endParaRPr lang="en-US"/>
        </a:p>
      </dgm:t>
    </dgm:pt>
    <dgm:pt modelId="{BC2718F2-D5C1-45CF-9B45-73EEC3CFEEE2}" type="sibTrans" cxnId="{F521F32A-8A3C-496A-8FCA-7F7A8EBF49A8}">
      <dgm:prSet/>
      <dgm:spPr/>
      <dgm:t>
        <a:bodyPr/>
        <a:lstStyle/>
        <a:p>
          <a:endParaRPr lang="en-US"/>
        </a:p>
      </dgm:t>
    </dgm:pt>
    <dgm:pt modelId="{0AB97B32-C634-4E17-84D6-1A8E3113FED7}">
      <dgm:prSet/>
      <dgm:spPr/>
      <dgm:t>
        <a:bodyPr/>
        <a:lstStyle/>
        <a:p>
          <a:r>
            <a:rPr lang="en-US"/>
            <a:t>• Maintain Confidentiality, Integrity, and Professionalism.</a:t>
          </a:r>
        </a:p>
      </dgm:t>
    </dgm:pt>
    <dgm:pt modelId="{78C1BBA5-57CE-4831-8BBF-2F698F8B5177}" type="parTrans" cxnId="{C075B28F-880F-4150-B322-EE77611190F4}">
      <dgm:prSet/>
      <dgm:spPr/>
      <dgm:t>
        <a:bodyPr/>
        <a:lstStyle/>
        <a:p>
          <a:endParaRPr lang="en-US"/>
        </a:p>
      </dgm:t>
    </dgm:pt>
    <dgm:pt modelId="{3FD1BF32-02A1-4FC3-A1E7-055F0502D349}" type="sibTrans" cxnId="{C075B28F-880F-4150-B322-EE77611190F4}">
      <dgm:prSet/>
      <dgm:spPr/>
      <dgm:t>
        <a:bodyPr/>
        <a:lstStyle/>
        <a:p>
          <a:endParaRPr lang="en-US"/>
        </a:p>
      </dgm:t>
    </dgm:pt>
    <dgm:pt modelId="{33F7AEBD-63AF-4191-9F62-6D5495D7AD46}">
      <dgm:prSet/>
      <dgm:spPr/>
      <dgm:t>
        <a:bodyPr/>
        <a:lstStyle/>
        <a:p>
          <a:r>
            <a:rPr lang="en-US"/>
            <a:t>• Avoid harm, follow responsible disclosure policies.</a:t>
          </a:r>
        </a:p>
      </dgm:t>
    </dgm:pt>
    <dgm:pt modelId="{751ABDEE-E0F6-4AF9-8032-A4E07C840820}" type="parTrans" cxnId="{7A9C3339-2EF7-41CF-97B9-5DAB5F405A03}">
      <dgm:prSet/>
      <dgm:spPr/>
      <dgm:t>
        <a:bodyPr/>
        <a:lstStyle/>
        <a:p>
          <a:endParaRPr lang="en-US"/>
        </a:p>
      </dgm:t>
    </dgm:pt>
    <dgm:pt modelId="{13820328-0985-4DD2-9C63-914012655DCA}" type="sibTrans" cxnId="{7A9C3339-2EF7-41CF-97B9-5DAB5F405A03}">
      <dgm:prSet/>
      <dgm:spPr/>
      <dgm:t>
        <a:bodyPr/>
        <a:lstStyle/>
        <a:p>
          <a:endParaRPr lang="en-US"/>
        </a:p>
      </dgm:t>
    </dgm:pt>
    <dgm:pt modelId="{3C6E5C50-4D07-4C4F-B95A-9A60C743896D}" type="pres">
      <dgm:prSet presAssocID="{C2033445-DC65-476E-B01C-8DECDBCE9AA9}" presName="root" presStyleCnt="0">
        <dgm:presLayoutVars>
          <dgm:dir/>
          <dgm:resizeHandles val="exact"/>
        </dgm:presLayoutVars>
      </dgm:prSet>
      <dgm:spPr/>
    </dgm:pt>
    <dgm:pt modelId="{4F473B3F-7F87-4B6A-BB5C-F8AF9A023925}" type="pres">
      <dgm:prSet presAssocID="{A6FD9392-6D22-4F84-9719-9F86081EE1A4}" presName="compNode" presStyleCnt="0"/>
      <dgm:spPr/>
    </dgm:pt>
    <dgm:pt modelId="{397B8859-5D00-41D0-AA18-622B63609195}" type="pres">
      <dgm:prSet presAssocID="{A6FD9392-6D22-4F84-9719-9F86081EE1A4}" presName="bgRect" presStyleLbl="bgShp" presStyleIdx="0" presStyleCnt="5"/>
      <dgm:spPr/>
    </dgm:pt>
    <dgm:pt modelId="{A84A576B-0D31-4A1F-BF3D-9E0F5616A4A5}" type="pres">
      <dgm:prSet presAssocID="{A6FD9392-6D22-4F84-9719-9F86081EE1A4}" presName="iconRect" presStyleLbl="node1" presStyleIdx="0" presStyleCnt="5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Diploma"/>
        </a:ext>
      </dgm:extLst>
    </dgm:pt>
    <dgm:pt modelId="{B2653FCC-8FD6-4EFA-886F-3B139BE29810}" type="pres">
      <dgm:prSet presAssocID="{A6FD9392-6D22-4F84-9719-9F86081EE1A4}" presName="spaceRect" presStyleCnt="0"/>
      <dgm:spPr/>
    </dgm:pt>
    <dgm:pt modelId="{77376E7D-0B99-401E-BB5B-4AE491218C09}" type="pres">
      <dgm:prSet presAssocID="{A6FD9392-6D22-4F84-9719-9F86081EE1A4}" presName="parTx" presStyleLbl="revTx" presStyleIdx="0" presStyleCnt="5">
        <dgm:presLayoutVars>
          <dgm:chMax val="0"/>
          <dgm:chPref val="0"/>
        </dgm:presLayoutVars>
      </dgm:prSet>
      <dgm:spPr/>
    </dgm:pt>
    <dgm:pt modelId="{F88F6592-652C-4095-8B66-3195D08F5E9B}" type="pres">
      <dgm:prSet presAssocID="{D76974AB-1C7C-4329-AF77-E688933E083C}" presName="sibTrans" presStyleCnt="0"/>
      <dgm:spPr/>
    </dgm:pt>
    <dgm:pt modelId="{8570EDB1-E303-4B8F-992F-094F012CBDA2}" type="pres">
      <dgm:prSet presAssocID="{F19CB1A2-772E-4C21-AF9B-9C69410EE42F}" presName="compNode" presStyleCnt="0"/>
      <dgm:spPr/>
    </dgm:pt>
    <dgm:pt modelId="{8AB85012-05CF-483F-80D1-73E9CE1FAC24}" type="pres">
      <dgm:prSet presAssocID="{F19CB1A2-772E-4C21-AF9B-9C69410EE42F}" presName="bgRect" presStyleLbl="bgShp" presStyleIdx="1" presStyleCnt="5"/>
      <dgm:spPr/>
    </dgm:pt>
    <dgm:pt modelId="{58D73C31-A9FC-4101-83A6-6CAEA91C5F1D}" type="pres">
      <dgm:prSet presAssocID="{F19CB1A2-772E-4C21-AF9B-9C69410EE42F}" presName="iconRect" presStyleLbl="node1" presStyleIdx="1" presStyleCnt="5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Doctor"/>
        </a:ext>
      </dgm:extLst>
    </dgm:pt>
    <dgm:pt modelId="{312CD62B-C85A-4769-A59E-A7898B039C47}" type="pres">
      <dgm:prSet presAssocID="{F19CB1A2-772E-4C21-AF9B-9C69410EE42F}" presName="spaceRect" presStyleCnt="0"/>
      <dgm:spPr/>
    </dgm:pt>
    <dgm:pt modelId="{07B629F0-7D0E-4FDF-88CD-D022B158A189}" type="pres">
      <dgm:prSet presAssocID="{F19CB1A2-772E-4C21-AF9B-9C69410EE42F}" presName="parTx" presStyleLbl="revTx" presStyleIdx="1" presStyleCnt="5">
        <dgm:presLayoutVars>
          <dgm:chMax val="0"/>
          <dgm:chPref val="0"/>
        </dgm:presLayoutVars>
      </dgm:prSet>
      <dgm:spPr/>
    </dgm:pt>
    <dgm:pt modelId="{87283FCB-B05C-483C-ACED-3E2CCE6C03E7}" type="pres">
      <dgm:prSet presAssocID="{7E87B910-881F-4666-BDB9-60D999EB87DE}" presName="sibTrans" presStyleCnt="0"/>
      <dgm:spPr/>
    </dgm:pt>
    <dgm:pt modelId="{0CA33FB2-417A-441A-A23F-BA3B97CC5879}" type="pres">
      <dgm:prSet presAssocID="{63F45FF4-7619-4E6E-8EBC-F4AB58045405}" presName="compNode" presStyleCnt="0"/>
      <dgm:spPr/>
    </dgm:pt>
    <dgm:pt modelId="{2DE6B779-174A-4382-AAA0-BD1E6A97BAD4}" type="pres">
      <dgm:prSet presAssocID="{63F45FF4-7619-4E6E-8EBC-F4AB58045405}" presName="bgRect" presStyleLbl="bgShp" presStyleIdx="2" presStyleCnt="5"/>
      <dgm:spPr/>
    </dgm:pt>
    <dgm:pt modelId="{2E8FDD53-2581-4361-8A20-7354705A03B0}" type="pres">
      <dgm:prSet presAssocID="{63F45FF4-7619-4E6E-8EBC-F4AB58045405}" presName="iconRect" presStyleLbl="node1" presStyleIdx="2" presStyleCnt="5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Presentation with Checklist"/>
        </a:ext>
      </dgm:extLst>
    </dgm:pt>
    <dgm:pt modelId="{C69F7F81-43CE-4499-835C-CB886833A654}" type="pres">
      <dgm:prSet presAssocID="{63F45FF4-7619-4E6E-8EBC-F4AB58045405}" presName="spaceRect" presStyleCnt="0"/>
      <dgm:spPr/>
    </dgm:pt>
    <dgm:pt modelId="{E71FA188-7AAF-4515-9397-071E5AFADB1F}" type="pres">
      <dgm:prSet presAssocID="{63F45FF4-7619-4E6E-8EBC-F4AB58045405}" presName="parTx" presStyleLbl="revTx" presStyleIdx="2" presStyleCnt="5">
        <dgm:presLayoutVars>
          <dgm:chMax val="0"/>
          <dgm:chPref val="0"/>
        </dgm:presLayoutVars>
      </dgm:prSet>
      <dgm:spPr/>
    </dgm:pt>
    <dgm:pt modelId="{E2E9FAE4-DA74-4F48-A133-068CA5EDF4F8}" type="pres">
      <dgm:prSet presAssocID="{BC2718F2-D5C1-45CF-9B45-73EEC3CFEEE2}" presName="sibTrans" presStyleCnt="0"/>
      <dgm:spPr/>
    </dgm:pt>
    <dgm:pt modelId="{EEA91824-EF07-42D8-95D1-EF10447BCAE4}" type="pres">
      <dgm:prSet presAssocID="{0AB97B32-C634-4E17-84D6-1A8E3113FED7}" presName="compNode" presStyleCnt="0"/>
      <dgm:spPr/>
    </dgm:pt>
    <dgm:pt modelId="{5E8318B1-2528-4AC1-8A8B-470557FBAB4A}" type="pres">
      <dgm:prSet presAssocID="{0AB97B32-C634-4E17-84D6-1A8E3113FED7}" presName="bgRect" presStyleLbl="bgShp" presStyleIdx="3" presStyleCnt="5"/>
      <dgm:spPr/>
    </dgm:pt>
    <dgm:pt modelId="{D8CEC4F3-3900-4E71-B31C-5712E4EC9777}" type="pres">
      <dgm:prSet presAssocID="{0AB97B32-C634-4E17-84D6-1A8E3113FED7}" presName="iconRect" presStyleLbl="node1" presStyleIdx="3" presStyleCnt="5"/>
      <dgm:spPr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Office Worker"/>
        </a:ext>
      </dgm:extLst>
    </dgm:pt>
    <dgm:pt modelId="{5AC72F61-F246-4CB9-9F50-11FC8D019724}" type="pres">
      <dgm:prSet presAssocID="{0AB97B32-C634-4E17-84D6-1A8E3113FED7}" presName="spaceRect" presStyleCnt="0"/>
      <dgm:spPr/>
    </dgm:pt>
    <dgm:pt modelId="{0A68B550-44C0-4D5C-A167-30F5AA14B991}" type="pres">
      <dgm:prSet presAssocID="{0AB97B32-C634-4E17-84D6-1A8E3113FED7}" presName="parTx" presStyleLbl="revTx" presStyleIdx="3" presStyleCnt="5">
        <dgm:presLayoutVars>
          <dgm:chMax val="0"/>
          <dgm:chPref val="0"/>
        </dgm:presLayoutVars>
      </dgm:prSet>
      <dgm:spPr/>
    </dgm:pt>
    <dgm:pt modelId="{2D0824DD-45FA-4994-8CD5-5FCD7226DF2F}" type="pres">
      <dgm:prSet presAssocID="{3FD1BF32-02A1-4FC3-A1E7-055F0502D349}" presName="sibTrans" presStyleCnt="0"/>
      <dgm:spPr/>
    </dgm:pt>
    <dgm:pt modelId="{A1D956F3-5742-42F1-A649-164BA40294D9}" type="pres">
      <dgm:prSet presAssocID="{33F7AEBD-63AF-4191-9F62-6D5495D7AD46}" presName="compNode" presStyleCnt="0"/>
      <dgm:spPr/>
    </dgm:pt>
    <dgm:pt modelId="{FF9E54A5-EB7C-40A4-8EBA-933755708EC8}" type="pres">
      <dgm:prSet presAssocID="{33F7AEBD-63AF-4191-9F62-6D5495D7AD46}" presName="bgRect" presStyleLbl="bgShp" presStyleIdx="4" presStyleCnt="5"/>
      <dgm:spPr/>
    </dgm:pt>
    <dgm:pt modelId="{AD1FFD6A-38E4-4DBF-82F8-E9E57688EB03}" type="pres">
      <dgm:prSet presAssocID="{33F7AEBD-63AF-4191-9F62-6D5495D7AD46}" presName="iconRect" presStyleLbl="node1" presStyleIdx="4" presStyleCnt="5"/>
      <dgm:spPr>
        <a:blipFill>
          <a:blip xmlns:r="http://schemas.openxmlformats.org/officeDocument/2006/relationships"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Lock"/>
        </a:ext>
      </dgm:extLst>
    </dgm:pt>
    <dgm:pt modelId="{4B982FA8-87E2-4882-9919-97BB62509712}" type="pres">
      <dgm:prSet presAssocID="{33F7AEBD-63AF-4191-9F62-6D5495D7AD46}" presName="spaceRect" presStyleCnt="0"/>
      <dgm:spPr/>
    </dgm:pt>
    <dgm:pt modelId="{4CE13EAB-02D2-4E03-9315-5BC5749FB0BE}" type="pres">
      <dgm:prSet presAssocID="{33F7AEBD-63AF-4191-9F62-6D5495D7AD46}" presName="parTx" presStyleLbl="revTx" presStyleIdx="4" presStyleCnt="5">
        <dgm:presLayoutVars>
          <dgm:chMax val="0"/>
          <dgm:chPref val="0"/>
        </dgm:presLayoutVars>
      </dgm:prSet>
      <dgm:spPr/>
    </dgm:pt>
  </dgm:ptLst>
  <dgm:cxnLst>
    <dgm:cxn modelId="{0DBD7304-8F52-490C-9FDC-3194403F83DF}" type="presOf" srcId="{A6FD9392-6D22-4F84-9719-9F86081EE1A4}" destId="{77376E7D-0B99-401E-BB5B-4AE491218C09}" srcOrd="0" destOrd="0" presId="urn:microsoft.com/office/officeart/2018/2/layout/IconVerticalSolidList"/>
    <dgm:cxn modelId="{BFE3FB09-9F5D-4784-9DE7-CB34EFA9E6E8}" srcId="{C2033445-DC65-476E-B01C-8DECDBCE9AA9}" destId="{A6FD9392-6D22-4F84-9719-9F86081EE1A4}" srcOrd="0" destOrd="0" parTransId="{C3409C63-6F19-4E2F-96E8-D3A38EBDFDD5}" sibTransId="{D76974AB-1C7C-4329-AF77-E688933E083C}"/>
    <dgm:cxn modelId="{F521F32A-8A3C-496A-8FCA-7F7A8EBF49A8}" srcId="{C2033445-DC65-476E-B01C-8DECDBCE9AA9}" destId="{63F45FF4-7619-4E6E-8EBC-F4AB58045405}" srcOrd="2" destOrd="0" parTransId="{51506E8D-2014-482B-99CD-56896B724CBC}" sibTransId="{BC2718F2-D5C1-45CF-9B45-73EEC3CFEEE2}"/>
    <dgm:cxn modelId="{7A9C3339-2EF7-41CF-97B9-5DAB5F405A03}" srcId="{C2033445-DC65-476E-B01C-8DECDBCE9AA9}" destId="{33F7AEBD-63AF-4191-9F62-6D5495D7AD46}" srcOrd="4" destOrd="0" parTransId="{751ABDEE-E0F6-4AF9-8032-A4E07C840820}" sibTransId="{13820328-0985-4DD2-9C63-914012655DCA}"/>
    <dgm:cxn modelId="{9126D43A-588E-4241-AFC2-456AE06D8AF9}" type="presOf" srcId="{C2033445-DC65-476E-B01C-8DECDBCE9AA9}" destId="{3C6E5C50-4D07-4C4F-B95A-9A60C743896D}" srcOrd="0" destOrd="0" presId="urn:microsoft.com/office/officeart/2018/2/layout/IconVerticalSolidList"/>
    <dgm:cxn modelId="{D190C745-A0F6-4E8E-B6DB-0E98321C6D25}" type="presOf" srcId="{33F7AEBD-63AF-4191-9F62-6D5495D7AD46}" destId="{4CE13EAB-02D2-4E03-9315-5BC5749FB0BE}" srcOrd="0" destOrd="0" presId="urn:microsoft.com/office/officeart/2018/2/layout/IconVerticalSolidList"/>
    <dgm:cxn modelId="{FD910977-D329-4C21-8562-8D4FDE5C052C}" type="presOf" srcId="{F19CB1A2-772E-4C21-AF9B-9C69410EE42F}" destId="{07B629F0-7D0E-4FDF-88CD-D022B158A189}" srcOrd="0" destOrd="0" presId="urn:microsoft.com/office/officeart/2018/2/layout/IconVerticalSolidList"/>
    <dgm:cxn modelId="{B9623481-3DE0-48AF-865A-43CCA7786CF0}" type="presOf" srcId="{63F45FF4-7619-4E6E-8EBC-F4AB58045405}" destId="{E71FA188-7AAF-4515-9397-071E5AFADB1F}" srcOrd="0" destOrd="0" presId="urn:microsoft.com/office/officeart/2018/2/layout/IconVerticalSolidList"/>
    <dgm:cxn modelId="{C075B28F-880F-4150-B322-EE77611190F4}" srcId="{C2033445-DC65-476E-B01C-8DECDBCE9AA9}" destId="{0AB97B32-C634-4E17-84D6-1A8E3113FED7}" srcOrd="3" destOrd="0" parTransId="{78C1BBA5-57CE-4831-8BBF-2F698F8B5177}" sibTransId="{3FD1BF32-02A1-4FC3-A1E7-055F0502D349}"/>
    <dgm:cxn modelId="{072752B5-01F0-48B6-A9DD-143DA6962E7F}" srcId="{C2033445-DC65-476E-B01C-8DECDBCE9AA9}" destId="{F19CB1A2-772E-4C21-AF9B-9C69410EE42F}" srcOrd="1" destOrd="0" parTransId="{72EEBCA5-BB44-4F51-A3AF-9536562D6280}" sibTransId="{7E87B910-881F-4666-BDB9-60D999EB87DE}"/>
    <dgm:cxn modelId="{3D6ED1DF-C992-4E52-ABAE-3E6B5CFDBCF6}" type="presOf" srcId="{0AB97B32-C634-4E17-84D6-1A8E3113FED7}" destId="{0A68B550-44C0-4D5C-A167-30F5AA14B991}" srcOrd="0" destOrd="0" presId="urn:microsoft.com/office/officeart/2018/2/layout/IconVerticalSolidList"/>
    <dgm:cxn modelId="{CA6A8213-E44B-4C31-9884-F1A6DB2F673D}" type="presParOf" srcId="{3C6E5C50-4D07-4C4F-B95A-9A60C743896D}" destId="{4F473B3F-7F87-4B6A-BB5C-F8AF9A023925}" srcOrd="0" destOrd="0" presId="urn:microsoft.com/office/officeart/2018/2/layout/IconVerticalSolidList"/>
    <dgm:cxn modelId="{1EBA489A-37F5-458A-8111-1532605596EA}" type="presParOf" srcId="{4F473B3F-7F87-4B6A-BB5C-F8AF9A023925}" destId="{397B8859-5D00-41D0-AA18-622B63609195}" srcOrd="0" destOrd="0" presId="urn:microsoft.com/office/officeart/2018/2/layout/IconVerticalSolidList"/>
    <dgm:cxn modelId="{94468737-E365-4244-B031-61FC4F87920E}" type="presParOf" srcId="{4F473B3F-7F87-4B6A-BB5C-F8AF9A023925}" destId="{A84A576B-0D31-4A1F-BF3D-9E0F5616A4A5}" srcOrd="1" destOrd="0" presId="urn:microsoft.com/office/officeart/2018/2/layout/IconVerticalSolidList"/>
    <dgm:cxn modelId="{50E1F3E1-338F-4EC5-BEC6-C2940DCF422E}" type="presParOf" srcId="{4F473B3F-7F87-4B6A-BB5C-F8AF9A023925}" destId="{B2653FCC-8FD6-4EFA-886F-3B139BE29810}" srcOrd="2" destOrd="0" presId="urn:microsoft.com/office/officeart/2018/2/layout/IconVerticalSolidList"/>
    <dgm:cxn modelId="{1E55B759-D6F7-443C-A1B1-9093780792C6}" type="presParOf" srcId="{4F473B3F-7F87-4B6A-BB5C-F8AF9A023925}" destId="{77376E7D-0B99-401E-BB5B-4AE491218C09}" srcOrd="3" destOrd="0" presId="urn:microsoft.com/office/officeart/2018/2/layout/IconVerticalSolidList"/>
    <dgm:cxn modelId="{53F434A5-31CD-4843-A17B-B3837F023441}" type="presParOf" srcId="{3C6E5C50-4D07-4C4F-B95A-9A60C743896D}" destId="{F88F6592-652C-4095-8B66-3195D08F5E9B}" srcOrd="1" destOrd="0" presId="urn:microsoft.com/office/officeart/2018/2/layout/IconVerticalSolidList"/>
    <dgm:cxn modelId="{DB5E6A90-F7F7-4550-9FEB-7F837093A3EE}" type="presParOf" srcId="{3C6E5C50-4D07-4C4F-B95A-9A60C743896D}" destId="{8570EDB1-E303-4B8F-992F-094F012CBDA2}" srcOrd="2" destOrd="0" presId="urn:microsoft.com/office/officeart/2018/2/layout/IconVerticalSolidList"/>
    <dgm:cxn modelId="{B0BEC191-DC53-4870-9B60-EBBC8620D31B}" type="presParOf" srcId="{8570EDB1-E303-4B8F-992F-094F012CBDA2}" destId="{8AB85012-05CF-483F-80D1-73E9CE1FAC24}" srcOrd="0" destOrd="0" presId="urn:microsoft.com/office/officeart/2018/2/layout/IconVerticalSolidList"/>
    <dgm:cxn modelId="{456B080A-6202-45A5-8D00-F20DDFB6F0F9}" type="presParOf" srcId="{8570EDB1-E303-4B8F-992F-094F012CBDA2}" destId="{58D73C31-A9FC-4101-83A6-6CAEA91C5F1D}" srcOrd="1" destOrd="0" presId="urn:microsoft.com/office/officeart/2018/2/layout/IconVerticalSolidList"/>
    <dgm:cxn modelId="{70F47D06-7A5B-4B4F-861A-BB5B5033545F}" type="presParOf" srcId="{8570EDB1-E303-4B8F-992F-094F012CBDA2}" destId="{312CD62B-C85A-4769-A59E-A7898B039C47}" srcOrd="2" destOrd="0" presId="urn:microsoft.com/office/officeart/2018/2/layout/IconVerticalSolidList"/>
    <dgm:cxn modelId="{29520F8D-CDF4-4FF8-914F-556EF8CCF0FF}" type="presParOf" srcId="{8570EDB1-E303-4B8F-992F-094F012CBDA2}" destId="{07B629F0-7D0E-4FDF-88CD-D022B158A189}" srcOrd="3" destOrd="0" presId="urn:microsoft.com/office/officeart/2018/2/layout/IconVerticalSolidList"/>
    <dgm:cxn modelId="{5F364C8C-BC49-4092-AED3-D7F5D5ED4E5C}" type="presParOf" srcId="{3C6E5C50-4D07-4C4F-B95A-9A60C743896D}" destId="{87283FCB-B05C-483C-ACED-3E2CCE6C03E7}" srcOrd="3" destOrd="0" presId="urn:microsoft.com/office/officeart/2018/2/layout/IconVerticalSolidList"/>
    <dgm:cxn modelId="{87812B30-A161-40D1-B497-E707452D317D}" type="presParOf" srcId="{3C6E5C50-4D07-4C4F-B95A-9A60C743896D}" destId="{0CA33FB2-417A-441A-A23F-BA3B97CC5879}" srcOrd="4" destOrd="0" presId="urn:microsoft.com/office/officeart/2018/2/layout/IconVerticalSolidList"/>
    <dgm:cxn modelId="{6F5BD36A-B12E-4A58-A6C8-6B0018C95F2E}" type="presParOf" srcId="{0CA33FB2-417A-441A-A23F-BA3B97CC5879}" destId="{2DE6B779-174A-4382-AAA0-BD1E6A97BAD4}" srcOrd="0" destOrd="0" presId="urn:microsoft.com/office/officeart/2018/2/layout/IconVerticalSolidList"/>
    <dgm:cxn modelId="{EA88E88F-AF16-4A5E-8425-01CBB8AAC4F2}" type="presParOf" srcId="{0CA33FB2-417A-441A-A23F-BA3B97CC5879}" destId="{2E8FDD53-2581-4361-8A20-7354705A03B0}" srcOrd="1" destOrd="0" presId="urn:microsoft.com/office/officeart/2018/2/layout/IconVerticalSolidList"/>
    <dgm:cxn modelId="{C8309FD6-255D-44E5-B8AB-5DAA39CA1E0A}" type="presParOf" srcId="{0CA33FB2-417A-441A-A23F-BA3B97CC5879}" destId="{C69F7F81-43CE-4499-835C-CB886833A654}" srcOrd="2" destOrd="0" presId="urn:microsoft.com/office/officeart/2018/2/layout/IconVerticalSolidList"/>
    <dgm:cxn modelId="{EE754DBC-1F38-4FE0-A590-406C856BC7D1}" type="presParOf" srcId="{0CA33FB2-417A-441A-A23F-BA3B97CC5879}" destId="{E71FA188-7AAF-4515-9397-071E5AFADB1F}" srcOrd="3" destOrd="0" presId="urn:microsoft.com/office/officeart/2018/2/layout/IconVerticalSolidList"/>
    <dgm:cxn modelId="{03881676-CFBC-48F3-A183-F5BA7AC7C2A9}" type="presParOf" srcId="{3C6E5C50-4D07-4C4F-B95A-9A60C743896D}" destId="{E2E9FAE4-DA74-4F48-A133-068CA5EDF4F8}" srcOrd="5" destOrd="0" presId="urn:microsoft.com/office/officeart/2018/2/layout/IconVerticalSolidList"/>
    <dgm:cxn modelId="{F4DFF21F-0209-44EE-B35F-CC39D8D9DD78}" type="presParOf" srcId="{3C6E5C50-4D07-4C4F-B95A-9A60C743896D}" destId="{EEA91824-EF07-42D8-95D1-EF10447BCAE4}" srcOrd="6" destOrd="0" presId="urn:microsoft.com/office/officeart/2018/2/layout/IconVerticalSolidList"/>
    <dgm:cxn modelId="{A7EF5B36-CC70-4B9F-9E01-23CF84DFB38F}" type="presParOf" srcId="{EEA91824-EF07-42D8-95D1-EF10447BCAE4}" destId="{5E8318B1-2528-4AC1-8A8B-470557FBAB4A}" srcOrd="0" destOrd="0" presId="urn:microsoft.com/office/officeart/2018/2/layout/IconVerticalSolidList"/>
    <dgm:cxn modelId="{C935601D-B05F-412D-ABE7-B66AC522215E}" type="presParOf" srcId="{EEA91824-EF07-42D8-95D1-EF10447BCAE4}" destId="{D8CEC4F3-3900-4E71-B31C-5712E4EC9777}" srcOrd="1" destOrd="0" presId="urn:microsoft.com/office/officeart/2018/2/layout/IconVerticalSolidList"/>
    <dgm:cxn modelId="{29A4BD03-468A-4725-BD32-270E563B979A}" type="presParOf" srcId="{EEA91824-EF07-42D8-95D1-EF10447BCAE4}" destId="{5AC72F61-F246-4CB9-9F50-11FC8D019724}" srcOrd="2" destOrd="0" presId="urn:microsoft.com/office/officeart/2018/2/layout/IconVerticalSolidList"/>
    <dgm:cxn modelId="{29A8900A-2780-4801-B902-FFE807D9BD18}" type="presParOf" srcId="{EEA91824-EF07-42D8-95D1-EF10447BCAE4}" destId="{0A68B550-44C0-4D5C-A167-30F5AA14B991}" srcOrd="3" destOrd="0" presId="urn:microsoft.com/office/officeart/2018/2/layout/IconVerticalSolidList"/>
    <dgm:cxn modelId="{1A5854DE-0689-47BF-A53B-25E5544D92F7}" type="presParOf" srcId="{3C6E5C50-4D07-4C4F-B95A-9A60C743896D}" destId="{2D0824DD-45FA-4994-8CD5-5FCD7226DF2F}" srcOrd="7" destOrd="0" presId="urn:microsoft.com/office/officeart/2018/2/layout/IconVerticalSolidList"/>
    <dgm:cxn modelId="{5515EC4B-E585-4A74-BC06-4F795FD15641}" type="presParOf" srcId="{3C6E5C50-4D07-4C4F-B95A-9A60C743896D}" destId="{A1D956F3-5742-42F1-A649-164BA40294D9}" srcOrd="8" destOrd="0" presId="urn:microsoft.com/office/officeart/2018/2/layout/IconVerticalSolidList"/>
    <dgm:cxn modelId="{9940A460-F9F4-48DF-B736-22732A56E042}" type="presParOf" srcId="{A1D956F3-5742-42F1-A649-164BA40294D9}" destId="{FF9E54A5-EB7C-40A4-8EBA-933755708EC8}" srcOrd="0" destOrd="0" presId="urn:microsoft.com/office/officeart/2018/2/layout/IconVerticalSolidList"/>
    <dgm:cxn modelId="{D544D271-64E1-4FC4-B8A2-7B147BC29C99}" type="presParOf" srcId="{A1D956F3-5742-42F1-A649-164BA40294D9}" destId="{AD1FFD6A-38E4-4DBF-82F8-E9E57688EB03}" srcOrd="1" destOrd="0" presId="urn:microsoft.com/office/officeart/2018/2/layout/IconVerticalSolidList"/>
    <dgm:cxn modelId="{75469091-77E3-419A-A7E7-4C0D49FE6A8E}" type="presParOf" srcId="{A1D956F3-5742-42F1-A649-164BA40294D9}" destId="{4B982FA8-87E2-4882-9919-97BB62509712}" srcOrd="2" destOrd="0" presId="urn:microsoft.com/office/officeart/2018/2/layout/IconVerticalSolidList"/>
    <dgm:cxn modelId="{E686EB93-D0C8-4DAE-BFFD-AB0568DB0E21}" type="presParOf" srcId="{A1D956F3-5742-42F1-A649-164BA40294D9}" destId="{4CE13EAB-02D2-4E03-9315-5BC5749FB0BE}" srcOrd="3" destOrd="0" presId="urn:microsoft.com/office/officeart/2018/2/layout/IconVerticalSolidList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07BA0A11-CF34-4B95-8D18-1AC1FEB56108}" type="doc">
      <dgm:prSet loTypeId="urn:microsoft.com/office/officeart/2005/8/layout/vProcess5" loCatId="process" qsTypeId="urn:microsoft.com/office/officeart/2005/8/quickstyle/simple4" qsCatId="simple" csTypeId="urn:microsoft.com/office/officeart/2005/8/colors/colorful2" csCatId="colorful"/>
      <dgm:spPr/>
      <dgm:t>
        <a:bodyPr/>
        <a:lstStyle/>
        <a:p>
          <a:endParaRPr lang="en-US"/>
        </a:p>
      </dgm:t>
    </dgm:pt>
    <dgm:pt modelId="{D0E730A2-E632-4FDD-8695-F8971B1FF38F}">
      <dgm:prSet/>
      <dgm:spPr/>
      <dgm:t>
        <a:bodyPr/>
        <a:lstStyle/>
        <a:p>
          <a:r>
            <a:rPr lang="en-US"/>
            <a:t>• Black Hat – Illegal, malicious attackers for personal or financial gain.</a:t>
          </a:r>
        </a:p>
      </dgm:t>
    </dgm:pt>
    <dgm:pt modelId="{8FD1960F-4CD7-4910-91D4-1F51D8D8A9EB}" type="parTrans" cxnId="{811ED0E8-86D5-4F2F-9424-C60D399216DA}">
      <dgm:prSet/>
      <dgm:spPr/>
      <dgm:t>
        <a:bodyPr/>
        <a:lstStyle/>
        <a:p>
          <a:endParaRPr lang="en-US"/>
        </a:p>
      </dgm:t>
    </dgm:pt>
    <dgm:pt modelId="{181FF478-CB6F-45C9-B732-6CED6A52B93D}" type="sibTrans" cxnId="{811ED0E8-86D5-4F2F-9424-C60D399216DA}">
      <dgm:prSet/>
      <dgm:spPr/>
      <dgm:t>
        <a:bodyPr/>
        <a:lstStyle/>
        <a:p>
          <a:endParaRPr lang="en-US"/>
        </a:p>
      </dgm:t>
    </dgm:pt>
    <dgm:pt modelId="{C296B6E3-42DA-4CEA-8D5C-D3BE8AEBF091}">
      <dgm:prSet/>
      <dgm:spPr/>
      <dgm:t>
        <a:bodyPr/>
        <a:lstStyle/>
        <a:p>
          <a:r>
            <a:rPr lang="en-US"/>
            <a:t>• White Hat – Authorized professionals improving security.</a:t>
          </a:r>
        </a:p>
      </dgm:t>
    </dgm:pt>
    <dgm:pt modelId="{389CDAF9-E3AC-43DF-8E88-A57B1BD27E92}" type="parTrans" cxnId="{1C3C868F-35CE-4FEE-B6FF-DA039DEB3921}">
      <dgm:prSet/>
      <dgm:spPr/>
      <dgm:t>
        <a:bodyPr/>
        <a:lstStyle/>
        <a:p>
          <a:endParaRPr lang="en-US"/>
        </a:p>
      </dgm:t>
    </dgm:pt>
    <dgm:pt modelId="{961F5A20-C649-4030-ABB5-57003E15C05A}" type="sibTrans" cxnId="{1C3C868F-35CE-4FEE-B6FF-DA039DEB3921}">
      <dgm:prSet/>
      <dgm:spPr/>
      <dgm:t>
        <a:bodyPr/>
        <a:lstStyle/>
        <a:p>
          <a:endParaRPr lang="en-US"/>
        </a:p>
      </dgm:t>
    </dgm:pt>
    <dgm:pt modelId="{58694BB7-D0A4-4FDB-A4CE-A8CD95F3BA97}">
      <dgm:prSet/>
      <dgm:spPr/>
      <dgm:t>
        <a:bodyPr/>
        <a:lstStyle/>
        <a:p>
          <a:r>
            <a:rPr lang="en-US"/>
            <a:t>• Grey Hat – Unauthorized but not malicious; still illegal.</a:t>
          </a:r>
        </a:p>
      </dgm:t>
    </dgm:pt>
    <dgm:pt modelId="{CBE1F756-57F9-43B0-A06C-58A9686BAC02}" type="parTrans" cxnId="{EDCF0B75-EADE-4F87-BD06-D820B44305F4}">
      <dgm:prSet/>
      <dgm:spPr/>
      <dgm:t>
        <a:bodyPr/>
        <a:lstStyle/>
        <a:p>
          <a:endParaRPr lang="en-US"/>
        </a:p>
      </dgm:t>
    </dgm:pt>
    <dgm:pt modelId="{1191A0DF-9CE6-4D4C-B9F4-134ADCA039AF}" type="sibTrans" cxnId="{EDCF0B75-EADE-4F87-BD06-D820B44305F4}">
      <dgm:prSet/>
      <dgm:spPr/>
      <dgm:t>
        <a:bodyPr/>
        <a:lstStyle/>
        <a:p>
          <a:endParaRPr lang="en-US"/>
        </a:p>
      </dgm:t>
    </dgm:pt>
    <dgm:pt modelId="{86323852-853D-44F4-8A5C-8F8A69AE7AB2}">
      <dgm:prSet/>
      <dgm:spPr/>
      <dgm:t>
        <a:bodyPr/>
        <a:lstStyle/>
        <a:p>
          <a:r>
            <a:rPr lang="en-US"/>
            <a:t>• Key Difference: INTENT + AUTHORIZATION.</a:t>
          </a:r>
        </a:p>
      </dgm:t>
    </dgm:pt>
    <dgm:pt modelId="{D7C580E6-39E7-40E1-AA05-829008F3C4C1}" type="parTrans" cxnId="{27A1D9E1-2246-49E0-AA04-9A1D9B3EE4B5}">
      <dgm:prSet/>
      <dgm:spPr/>
      <dgm:t>
        <a:bodyPr/>
        <a:lstStyle/>
        <a:p>
          <a:endParaRPr lang="en-US"/>
        </a:p>
      </dgm:t>
    </dgm:pt>
    <dgm:pt modelId="{2C56D901-5B46-4D3A-8DA4-0CFF8B5F415E}" type="sibTrans" cxnId="{27A1D9E1-2246-49E0-AA04-9A1D9B3EE4B5}">
      <dgm:prSet/>
      <dgm:spPr/>
      <dgm:t>
        <a:bodyPr/>
        <a:lstStyle/>
        <a:p>
          <a:endParaRPr lang="en-US"/>
        </a:p>
      </dgm:t>
    </dgm:pt>
    <dgm:pt modelId="{1451953E-ACC6-409B-9D73-959803650FFA}" type="pres">
      <dgm:prSet presAssocID="{07BA0A11-CF34-4B95-8D18-1AC1FEB56108}" presName="outerComposite" presStyleCnt="0">
        <dgm:presLayoutVars>
          <dgm:chMax val="5"/>
          <dgm:dir/>
          <dgm:resizeHandles val="exact"/>
        </dgm:presLayoutVars>
      </dgm:prSet>
      <dgm:spPr/>
    </dgm:pt>
    <dgm:pt modelId="{5D7B032F-0DC6-4B97-A9E4-CBAEE17B8848}" type="pres">
      <dgm:prSet presAssocID="{07BA0A11-CF34-4B95-8D18-1AC1FEB56108}" presName="dummyMaxCanvas" presStyleCnt="0">
        <dgm:presLayoutVars/>
      </dgm:prSet>
      <dgm:spPr/>
    </dgm:pt>
    <dgm:pt modelId="{312C0D48-7317-4B3D-B600-14185EA2C45A}" type="pres">
      <dgm:prSet presAssocID="{07BA0A11-CF34-4B95-8D18-1AC1FEB56108}" presName="FourNodes_1" presStyleLbl="node1" presStyleIdx="0" presStyleCnt="4">
        <dgm:presLayoutVars>
          <dgm:bulletEnabled val="1"/>
        </dgm:presLayoutVars>
      </dgm:prSet>
      <dgm:spPr/>
    </dgm:pt>
    <dgm:pt modelId="{B73505AF-8BE0-4351-9D49-DA058EC3FE87}" type="pres">
      <dgm:prSet presAssocID="{07BA0A11-CF34-4B95-8D18-1AC1FEB56108}" presName="FourNodes_2" presStyleLbl="node1" presStyleIdx="1" presStyleCnt="4">
        <dgm:presLayoutVars>
          <dgm:bulletEnabled val="1"/>
        </dgm:presLayoutVars>
      </dgm:prSet>
      <dgm:spPr/>
    </dgm:pt>
    <dgm:pt modelId="{93062E42-85D3-418E-91E7-0CAF3DB7E27F}" type="pres">
      <dgm:prSet presAssocID="{07BA0A11-CF34-4B95-8D18-1AC1FEB56108}" presName="FourNodes_3" presStyleLbl="node1" presStyleIdx="2" presStyleCnt="4">
        <dgm:presLayoutVars>
          <dgm:bulletEnabled val="1"/>
        </dgm:presLayoutVars>
      </dgm:prSet>
      <dgm:spPr/>
    </dgm:pt>
    <dgm:pt modelId="{4E31F72E-344A-48BA-AB46-0F3825F7DC62}" type="pres">
      <dgm:prSet presAssocID="{07BA0A11-CF34-4B95-8D18-1AC1FEB56108}" presName="FourNodes_4" presStyleLbl="node1" presStyleIdx="3" presStyleCnt="4">
        <dgm:presLayoutVars>
          <dgm:bulletEnabled val="1"/>
        </dgm:presLayoutVars>
      </dgm:prSet>
      <dgm:spPr/>
    </dgm:pt>
    <dgm:pt modelId="{E90C9E0D-67EF-4974-A81D-8ED12620E354}" type="pres">
      <dgm:prSet presAssocID="{07BA0A11-CF34-4B95-8D18-1AC1FEB56108}" presName="FourConn_1-2" presStyleLbl="fgAccFollowNode1" presStyleIdx="0" presStyleCnt="3">
        <dgm:presLayoutVars>
          <dgm:bulletEnabled val="1"/>
        </dgm:presLayoutVars>
      </dgm:prSet>
      <dgm:spPr/>
    </dgm:pt>
    <dgm:pt modelId="{F52C3E05-5AF0-4E59-9171-CB14CF07B87C}" type="pres">
      <dgm:prSet presAssocID="{07BA0A11-CF34-4B95-8D18-1AC1FEB56108}" presName="FourConn_2-3" presStyleLbl="fgAccFollowNode1" presStyleIdx="1" presStyleCnt="3">
        <dgm:presLayoutVars>
          <dgm:bulletEnabled val="1"/>
        </dgm:presLayoutVars>
      </dgm:prSet>
      <dgm:spPr/>
    </dgm:pt>
    <dgm:pt modelId="{4249FD0C-1F84-4C5D-A1E1-A52A1DDD0A13}" type="pres">
      <dgm:prSet presAssocID="{07BA0A11-CF34-4B95-8D18-1AC1FEB56108}" presName="FourConn_3-4" presStyleLbl="fgAccFollowNode1" presStyleIdx="2" presStyleCnt="3">
        <dgm:presLayoutVars>
          <dgm:bulletEnabled val="1"/>
        </dgm:presLayoutVars>
      </dgm:prSet>
      <dgm:spPr/>
    </dgm:pt>
    <dgm:pt modelId="{A635B839-57AC-4D81-9FB1-3EE3541E518B}" type="pres">
      <dgm:prSet presAssocID="{07BA0A11-CF34-4B95-8D18-1AC1FEB56108}" presName="FourNodes_1_text" presStyleLbl="node1" presStyleIdx="3" presStyleCnt="4">
        <dgm:presLayoutVars>
          <dgm:bulletEnabled val="1"/>
        </dgm:presLayoutVars>
      </dgm:prSet>
      <dgm:spPr/>
    </dgm:pt>
    <dgm:pt modelId="{E1F44876-76E5-4611-A2FB-45BB11159E59}" type="pres">
      <dgm:prSet presAssocID="{07BA0A11-CF34-4B95-8D18-1AC1FEB56108}" presName="FourNodes_2_text" presStyleLbl="node1" presStyleIdx="3" presStyleCnt="4">
        <dgm:presLayoutVars>
          <dgm:bulletEnabled val="1"/>
        </dgm:presLayoutVars>
      </dgm:prSet>
      <dgm:spPr/>
    </dgm:pt>
    <dgm:pt modelId="{D3F64124-9841-4B1B-98B8-A5028E614710}" type="pres">
      <dgm:prSet presAssocID="{07BA0A11-CF34-4B95-8D18-1AC1FEB56108}" presName="FourNodes_3_text" presStyleLbl="node1" presStyleIdx="3" presStyleCnt="4">
        <dgm:presLayoutVars>
          <dgm:bulletEnabled val="1"/>
        </dgm:presLayoutVars>
      </dgm:prSet>
      <dgm:spPr/>
    </dgm:pt>
    <dgm:pt modelId="{E9BB66A6-AE4D-4060-9731-01D21BD1D72E}" type="pres">
      <dgm:prSet presAssocID="{07BA0A11-CF34-4B95-8D18-1AC1FEB56108}" presName="FourNodes_4_text" presStyleLbl="node1" presStyleIdx="3" presStyleCnt="4">
        <dgm:presLayoutVars>
          <dgm:bulletEnabled val="1"/>
        </dgm:presLayoutVars>
      </dgm:prSet>
      <dgm:spPr/>
    </dgm:pt>
  </dgm:ptLst>
  <dgm:cxnLst>
    <dgm:cxn modelId="{AB146009-662B-4715-B2E2-15A67416EB6B}" type="presOf" srcId="{07BA0A11-CF34-4B95-8D18-1AC1FEB56108}" destId="{1451953E-ACC6-409B-9D73-959803650FFA}" srcOrd="0" destOrd="0" presId="urn:microsoft.com/office/officeart/2005/8/layout/vProcess5"/>
    <dgm:cxn modelId="{3E7DC022-F34D-480B-A352-3725EDF28CD8}" type="presOf" srcId="{961F5A20-C649-4030-ABB5-57003E15C05A}" destId="{F52C3E05-5AF0-4E59-9171-CB14CF07B87C}" srcOrd="0" destOrd="0" presId="urn:microsoft.com/office/officeart/2005/8/layout/vProcess5"/>
    <dgm:cxn modelId="{6762E33B-EDFE-4C6A-9637-26BF92FD20E9}" type="presOf" srcId="{C296B6E3-42DA-4CEA-8D5C-D3BE8AEBF091}" destId="{E1F44876-76E5-4611-A2FB-45BB11159E59}" srcOrd="1" destOrd="0" presId="urn:microsoft.com/office/officeart/2005/8/layout/vProcess5"/>
    <dgm:cxn modelId="{BCF14F4B-1208-457B-A7EF-E3CB7ECE048C}" type="presOf" srcId="{86323852-853D-44F4-8A5C-8F8A69AE7AB2}" destId="{E9BB66A6-AE4D-4060-9731-01D21BD1D72E}" srcOrd="1" destOrd="0" presId="urn:microsoft.com/office/officeart/2005/8/layout/vProcess5"/>
    <dgm:cxn modelId="{19EA9051-DEF3-4F13-B67D-537DFBC920D3}" type="presOf" srcId="{C296B6E3-42DA-4CEA-8D5C-D3BE8AEBF091}" destId="{B73505AF-8BE0-4351-9D49-DA058EC3FE87}" srcOrd="0" destOrd="0" presId="urn:microsoft.com/office/officeart/2005/8/layout/vProcess5"/>
    <dgm:cxn modelId="{EDCF0B75-EADE-4F87-BD06-D820B44305F4}" srcId="{07BA0A11-CF34-4B95-8D18-1AC1FEB56108}" destId="{58694BB7-D0A4-4FDB-A4CE-A8CD95F3BA97}" srcOrd="2" destOrd="0" parTransId="{CBE1F756-57F9-43B0-A06C-58A9686BAC02}" sibTransId="{1191A0DF-9CE6-4D4C-B9F4-134ADCA039AF}"/>
    <dgm:cxn modelId="{1C3C868F-35CE-4FEE-B6FF-DA039DEB3921}" srcId="{07BA0A11-CF34-4B95-8D18-1AC1FEB56108}" destId="{C296B6E3-42DA-4CEA-8D5C-D3BE8AEBF091}" srcOrd="1" destOrd="0" parTransId="{389CDAF9-E3AC-43DF-8E88-A57B1BD27E92}" sibTransId="{961F5A20-C649-4030-ABB5-57003E15C05A}"/>
    <dgm:cxn modelId="{C4D42C9C-51E1-4A56-BF2E-37D30C1C64DF}" type="presOf" srcId="{D0E730A2-E632-4FDD-8695-F8971B1FF38F}" destId="{A635B839-57AC-4D81-9FB1-3EE3541E518B}" srcOrd="1" destOrd="0" presId="urn:microsoft.com/office/officeart/2005/8/layout/vProcess5"/>
    <dgm:cxn modelId="{2190ED9E-72B2-48BB-8FAB-5FDF97BB3F85}" type="presOf" srcId="{86323852-853D-44F4-8A5C-8F8A69AE7AB2}" destId="{4E31F72E-344A-48BA-AB46-0F3825F7DC62}" srcOrd="0" destOrd="0" presId="urn:microsoft.com/office/officeart/2005/8/layout/vProcess5"/>
    <dgm:cxn modelId="{09E4CBD5-EE66-4964-B3E9-6C726339047B}" type="presOf" srcId="{58694BB7-D0A4-4FDB-A4CE-A8CD95F3BA97}" destId="{93062E42-85D3-418E-91E7-0CAF3DB7E27F}" srcOrd="0" destOrd="0" presId="urn:microsoft.com/office/officeart/2005/8/layout/vProcess5"/>
    <dgm:cxn modelId="{27A1D9E1-2246-49E0-AA04-9A1D9B3EE4B5}" srcId="{07BA0A11-CF34-4B95-8D18-1AC1FEB56108}" destId="{86323852-853D-44F4-8A5C-8F8A69AE7AB2}" srcOrd="3" destOrd="0" parTransId="{D7C580E6-39E7-40E1-AA05-829008F3C4C1}" sibTransId="{2C56D901-5B46-4D3A-8DA4-0CFF8B5F415E}"/>
    <dgm:cxn modelId="{811ED0E8-86D5-4F2F-9424-C60D399216DA}" srcId="{07BA0A11-CF34-4B95-8D18-1AC1FEB56108}" destId="{D0E730A2-E632-4FDD-8695-F8971B1FF38F}" srcOrd="0" destOrd="0" parTransId="{8FD1960F-4CD7-4910-91D4-1F51D8D8A9EB}" sibTransId="{181FF478-CB6F-45C9-B732-6CED6A52B93D}"/>
    <dgm:cxn modelId="{C1C1D9EF-0808-48A4-A7A8-6047654F723C}" type="presOf" srcId="{58694BB7-D0A4-4FDB-A4CE-A8CD95F3BA97}" destId="{D3F64124-9841-4B1B-98B8-A5028E614710}" srcOrd="1" destOrd="0" presId="urn:microsoft.com/office/officeart/2005/8/layout/vProcess5"/>
    <dgm:cxn modelId="{11D02AF1-3D3D-4046-A4EA-477AE9BCE068}" type="presOf" srcId="{181FF478-CB6F-45C9-B732-6CED6A52B93D}" destId="{E90C9E0D-67EF-4974-A81D-8ED12620E354}" srcOrd="0" destOrd="0" presId="urn:microsoft.com/office/officeart/2005/8/layout/vProcess5"/>
    <dgm:cxn modelId="{813181F1-C4F6-40F4-9866-DB77227918BF}" type="presOf" srcId="{1191A0DF-9CE6-4D4C-B9F4-134ADCA039AF}" destId="{4249FD0C-1F84-4C5D-A1E1-A52A1DDD0A13}" srcOrd="0" destOrd="0" presId="urn:microsoft.com/office/officeart/2005/8/layout/vProcess5"/>
    <dgm:cxn modelId="{99E5C5FC-55FC-4BDC-A39F-7DA732A5D175}" type="presOf" srcId="{D0E730A2-E632-4FDD-8695-F8971B1FF38F}" destId="{312C0D48-7317-4B3D-B600-14185EA2C45A}" srcOrd="0" destOrd="0" presId="urn:microsoft.com/office/officeart/2005/8/layout/vProcess5"/>
    <dgm:cxn modelId="{D78014B0-C135-4BF2-99DE-C641E8EC7CC9}" type="presParOf" srcId="{1451953E-ACC6-409B-9D73-959803650FFA}" destId="{5D7B032F-0DC6-4B97-A9E4-CBAEE17B8848}" srcOrd="0" destOrd="0" presId="urn:microsoft.com/office/officeart/2005/8/layout/vProcess5"/>
    <dgm:cxn modelId="{11985A71-F8F4-45D1-AD4B-50A112914AE9}" type="presParOf" srcId="{1451953E-ACC6-409B-9D73-959803650FFA}" destId="{312C0D48-7317-4B3D-B600-14185EA2C45A}" srcOrd="1" destOrd="0" presId="urn:microsoft.com/office/officeart/2005/8/layout/vProcess5"/>
    <dgm:cxn modelId="{1B98C208-014A-4963-8D85-22962469A5CE}" type="presParOf" srcId="{1451953E-ACC6-409B-9D73-959803650FFA}" destId="{B73505AF-8BE0-4351-9D49-DA058EC3FE87}" srcOrd="2" destOrd="0" presId="urn:microsoft.com/office/officeart/2005/8/layout/vProcess5"/>
    <dgm:cxn modelId="{BB214211-C520-4B48-B94F-946F483BED76}" type="presParOf" srcId="{1451953E-ACC6-409B-9D73-959803650FFA}" destId="{93062E42-85D3-418E-91E7-0CAF3DB7E27F}" srcOrd="3" destOrd="0" presId="urn:microsoft.com/office/officeart/2005/8/layout/vProcess5"/>
    <dgm:cxn modelId="{18479150-A588-41B0-9934-73CF80798FC6}" type="presParOf" srcId="{1451953E-ACC6-409B-9D73-959803650FFA}" destId="{4E31F72E-344A-48BA-AB46-0F3825F7DC62}" srcOrd="4" destOrd="0" presId="urn:microsoft.com/office/officeart/2005/8/layout/vProcess5"/>
    <dgm:cxn modelId="{5C842907-DAFF-448A-8868-C4DD4A4BB4EA}" type="presParOf" srcId="{1451953E-ACC6-409B-9D73-959803650FFA}" destId="{E90C9E0D-67EF-4974-A81D-8ED12620E354}" srcOrd="5" destOrd="0" presId="urn:microsoft.com/office/officeart/2005/8/layout/vProcess5"/>
    <dgm:cxn modelId="{1429CEC9-5209-40C1-97E9-E9C4F55D38FC}" type="presParOf" srcId="{1451953E-ACC6-409B-9D73-959803650FFA}" destId="{F52C3E05-5AF0-4E59-9171-CB14CF07B87C}" srcOrd="6" destOrd="0" presId="urn:microsoft.com/office/officeart/2005/8/layout/vProcess5"/>
    <dgm:cxn modelId="{617B3EA4-E7E6-42E8-801D-90D1E3D46E01}" type="presParOf" srcId="{1451953E-ACC6-409B-9D73-959803650FFA}" destId="{4249FD0C-1F84-4C5D-A1E1-A52A1DDD0A13}" srcOrd="7" destOrd="0" presId="urn:microsoft.com/office/officeart/2005/8/layout/vProcess5"/>
    <dgm:cxn modelId="{A2B8BAE6-1EAF-4FC5-890B-4672D2813C42}" type="presParOf" srcId="{1451953E-ACC6-409B-9D73-959803650FFA}" destId="{A635B839-57AC-4D81-9FB1-3EE3541E518B}" srcOrd="8" destOrd="0" presId="urn:microsoft.com/office/officeart/2005/8/layout/vProcess5"/>
    <dgm:cxn modelId="{0AD19BEB-48E6-4D9C-8920-2C4810D123D7}" type="presParOf" srcId="{1451953E-ACC6-409B-9D73-959803650FFA}" destId="{E1F44876-76E5-4611-A2FB-45BB11159E59}" srcOrd="9" destOrd="0" presId="urn:microsoft.com/office/officeart/2005/8/layout/vProcess5"/>
    <dgm:cxn modelId="{D8470FD8-44C0-4B8E-82D7-F03D6D24396E}" type="presParOf" srcId="{1451953E-ACC6-409B-9D73-959803650FFA}" destId="{D3F64124-9841-4B1B-98B8-A5028E614710}" srcOrd="10" destOrd="0" presId="urn:microsoft.com/office/officeart/2005/8/layout/vProcess5"/>
    <dgm:cxn modelId="{53911D29-B93F-4152-99AD-902CEC3A8E17}" type="presParOf" srcId="{1451953E-ACC6-409B-9D73-959803650FFA}" destId="{E9BB66A6-AE4D-4060-9731-01D21BD1D72E}" srcOrd="11" destOrd="0" presId="urn:microsoft.com/office/officeart/2005/8/layout/vProcess5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1241CD95-6476-4352-BFE4-757B8059D66A}" type="doc">
      <dgm:prSet loTypeId="urn:microsoft.com/office/officeart/2018/2/layout/IconVerticalSolidList" loCatId="icon" qsTypeId="urn:microsoft.com/office/officeart/2005/8/quickstyle/simple1" qsCatId="simple" csTypeId="urn:microsoft.com/office/officeart/2018/5/colors/Iconchunking_neutralicontext_colorful1" csCatId="colorful" phldr="1"/>
      <dgm:spPr/>
      <dgm:t>
        <a:bodyPr/>
        <a:lstStyle/>
        <a:p>
          <a:endParaRPr lang="en-US"/>
        </a:p>
      </dgm:t>
    </dgm:pt>
    <dgm:pt modelId="{02D40249-7AAF-4CA7-B985-3DBAF88F055D}">
      <dgm:prSet/>
      <dgm:spPr/>
      <dgm:t>
        <a:bodyPr/>
        <a:lstStyle/>
        <a:p>
          <a:r>
            <a:rPr lang="en-US"/>
            <a:t>1. Preparation and Planning – Define scope and authorization.</a:t>
          </a:r>
        </a:p>
      </dgm:t>
    </dgm:pt>
    <dgm:pt modelId="{33F7418B-893A-4F61-AC60-6A890CDAEB57}" type="parTrans" cxnId="{211D8EA7-4706-4587-B1C2-2C95B3F0AECA}">
      <dgm:prSet/>
      <dgm:spPr/>
      <dgm:t>
        <a:bodyPr/>
        <a:lstStyle/>
        <a:p>
          <a:endParaRPr lang="en-US"/>
        </a:p>
      </dgm:t>
    </dgm:pt>
    <dgm:pt modelId="{520B3316-69B0-4F02-8190-38911FA3095F}" type="sibTrans" cxnId="{211D8EA7-4706-4587-B1C2-2C95B3F0AECA}">
      <dgm:prSet/>
      <dgm:spPr/>
      <dgm:t>
        <a:bodyPr/>
        <a:lstStyle/>
        <a:p>
          <a:endParaRPr lang="en-US"/>
        </a:p>
      </dgm:t>
    </dgm:pt>
    <dgm:pt modelId="{BBE2961F-5005-4099-9F2D-082980B5AF66}">
      <dgm:prSet/>
      <dgm:spPr/>
      <dgm:t>
        <a:bodyPr/>
        <a:lstStyle/>
        <a:p>
          <a:r>
            <a:rPr lang="en-US"/>
            <a:t>2. Reconnaissance – Gather target information.</a:t>
          </a:r>
        </a:p>
      </dgm:t>
    </dgm:pt>
    <dgm:pt modelId="{1B4F0158-D1C6-453C-BD6A-D0AA319D2168}" type="parTrans" cxnId="{A6585772-A75B-4EAC-B781-B38CAE1CE362}">
      <dgm:prSet/>
      <dgm:spPr/>
      <dgm:t>
        <a:bodyPr/>
        <a:lstStyle/>
        <a:p>
          <a:endParaRPr lang="en-US"/>
        </a:p>
      </dgm:t>
    </dgm:pt>
    <dgm:pt modelId="{FAF2BC5C-1A83-46B6-AD61-3711B7E5FBDA}" type="sibTrans" cxnId="{A6585772-A75B-4EAC-B781-B38CAE1CE362}">
      <dgm:prSet/>
      <dgm:spPr/>
      <dgm:t>
        <a:bodyPr/>
        <a:lstStyle/>
        <a:p>
          <a:endParaRPr lang="en-US"/>
        </a:p>
      </dgm:t>
    </dgm:pt>
    <dgm:pt modelId="{C737D872-9B0F-47D6-A7DD-51466F41B972}">
      <dgm:prSet/>
      <dgm:spPr/>
      <dgm:t>
        <a:bodyPr/>
        <a:lstStyle/>
        <a:p>
          <a:r>
            <a:rPr lang="en-US"/>
            <a:t>3. Scanning – Identify open ports, vulnerabilities.</a:t>
          </a:r>
        </a:p>
      </dgm:t>
    </dgm:pt>
    <dgm:pt modelId="{9140C51F-7AB8-410A-86C4-2106919D183B}" type="parTrans" cxnId="{3A8390E3-78EC-4A29-8162-234EC33BD6A3}">
      <dgm:prSet/>
      <dgm:spPr/>
      <dgm:t>
        <a:bodyPr/>
        <a:lstStyle/>
        <a:p>
          <a:endParaRPr lang="en-US"/>
        </a:p>
      </dgm:t>
    </dgm:pt>
    <dgm:pt modelId="{24DEA7B9-1DB6-4D91-A838-459C2E9C5200}" type="sibTrans" cxnId="{3A8390E3-78EC-4A29-8162-234EC33BD6A3}">
      <dgm:prSet/>
      <dgm:spPr/>
      <dgm:t>
        <a:bodyPr/>
        <a:lstStyle/>
        <a:p>
          <a:endParaRPr lang="en-US"/>
        </a:p>
      </dgm:t>
    </dgm:pt>
    <dgm:pt modelId="{A834471D-A109-4200-BBAD-515C115D8BE0}">
      <dgm:prSet/>
      <dgm:spPr/>
      <dgm:t>
        <a:bodyPr/>
        <a:lstStyle/>
        <a:p>
          <a:r>
            <a:rPr lang="en-US"/>
            <a:t>4. Gaining Access – Exploit vulnerabilities ethically.</a:t>
          </a:r>
        </a:p>
      </dgm:t>
    </dgm:pt>
    <dgm:pt modelId="{30859B5B-8E3C-4F54-9433-61002ABF5E6F}" type="parTrans" cxnId="{B3710717-5D93-4320-8AF8-4E8E7A75A012}">
      <dgm:prSet/>
      <dgm:spPr/>
      <dgm:t>
        <a:bodyPr/>
        <a:lstStyle/>
        <a:p>
          <a:endParaRPr lang="en-US"/>
        </a:p>
      </dgm:t>
    </dgm:pt>
    <dgm:pt modelId="{68599A44-D3DA-4770-B57A-7A572D1A17B3}" type="sibTrans" cxnId="{B3710717-5D93-4320-8AF8-4E8E7A75A012}">
      <dgm:prSet/>
      <dgm:spPr/>
      <dgm:t>
        <a:bodyPr/>
        <a:lstStyle/>
        <a:p>
          <a:endParaRPr lang="en-US"/>
        </a:p>
      </dgm:t>
    </dgm:pt>
    <dgm:pt modelId="{8B7505DA-1D4C-4A19-BFEA-7EA6846FCB5B}">
      <dgm:prSet/>
      <dgm:spPr/>
      <dgm:t>
        <a:bodyPr/>
        <a:lstStyle/>
        <a:p>
          <a:r>
            <a:rPr lang="en-US"/>
            <a:t>5. Maintaining Access – Check persistence mechanisms.</a:t>
          </a:r>
        </a:p>
      </dgm:t>
    </dgm:pt>
    <dgm:pt modelId="{CD0CB7C4-77E1-4F04-AB03-B4591B092C15}" type="parTrans" cxnId="{38C88B52-594C-420B-89E9-30CBC5863EC2}">
      <dgm:prSet/>
      <dgm:spPr/>
      <dgm:t>
        <a:bodyPr/>
        <a:lstStyle/>
        <a:p>
          <a:endParaRPr lang="en-US"/>
        </a:p>
      </dgm:t>
    </dgm:pt>
    <dgm:pt modelId="{47D71915-5F6F-4FF8-863D-D31F9F58517A}" type="sibTrans" cxnId="{38C88B52-594C-420B-89E9-30CBC5863EC2}">
      <dgm:prSet/>
      <dgm:spPr/>
      <dgm:t>
        <a:bodyPr/>
        <a:lstStyle/>
        <a:p>
          <a:endParaRPr lang="en-US"/>
        </a:p>
      </dgm:t>
    </dgm:pt>
    <dgm:pt modelId="{2D3439AB-30D9-478A-8396-7DC06AC08D82}">
      <dgm:prSet/>
      <dgm:spPr/>
      <dgm:t>
        <a:bodyPr/>
        <a:lstStyle/>
        <a:p>
          <a:r>
            <a:rPr lang="en-US"/>
            <a:t>6. Reporting – Document findings and suggest remediation.</a:t>
          </a:r>
        </a:p>
      </dgm:t>
    </dgm:pt>
    <dgm:pt modelId="{E4E9007E-AD60-497F-8C9B-7D3EA6DF9A10}" type="parTrans" cxnId="{8666C46A-003A-4BE6-BF7E-B406E7A5338F}">
      <dgm:prSet/>
      <dgm:spPr/>
      <dgm:t>
        <a:bodyPr/>
        <a:lstStyle/>
        <a:p>
          <a:endParaRPr lang="en-US"/>
        </a:p>
      </dgm:t>
    </dgm:pt>
    <dgm:pt modelId="{3F5EB883-E197-4F08-99E7-A6AF39C862BC}" type="sibTrans" cxnId="{8666C46A-003A-4BE6-BF7E-B406E7A5338F}">
      <dgm:prSet/>
      <dgm:spPr/>
      <dgm:t>
        <a:bodyPr/>
        <a:lstStyle/>
        <a:p>
          <a:endParaRPr lang="en-US"/>
        </a:p>
      </dgm:t>
    </dgm:pt>
    <dgm:pt modelId="{5562E76C-3909-4940-8892-2F3CD359D3FA}" type="pres">
      <dgm:prSet presAssocID="{1241CD95-6476-4352-BFE4-757B8059D66A}" presName="root" presStyleCnt="0">
        <dgm:presLayoutVars>
          <dgm:dir/>
          <dgm:resizeHandles val="exact"/>
        </dgm:presLayoutVars>
      </dgm:prSet>
      <dgm:spPr/>
    </dgm:pt>
    <dgm:pt modelId="{9BE6130D-F8E6-4676-B6EF-E394A27A73D7}" type="pres">
      <dgm:prSet presAssocID="{02D40249-7AAF-4CA7-B985-3DBAF88F055D}" presName="compNode" presStyleCnt="0"/>
      <dgm:spPr/>
    </dgm:pt>
    <dgm:pt modelId="{8EB4BFAB-96DE-45AA-B3C4-4AC65697851E}" type="pres">
      <dgm:prSet presAssocID="{02D40249-7AAF-4CA7-B985-3DBAF88F055D}" presName="bgRect" presStyleLbl="bgShp" presStyleIdx="0" presStyleCnt="6"/>
      <dgm:spPr/>
    </dgm:pt>
    <dgm:pt modelId="{DA55A414-9E9C-4EBB-9850-3C449E2B7BBD}" type="pres">
      <dgm:prSet presAssocID="{02D40249-7AAF-4CA7-B985-3DBAF88F055D}" presName="iconRect" presStyleLbl="node1" presStyleIdx="0" presStyleCnt="6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Employee Badge"/>
        </a:ext>
      </dgm:extLst>
    </dgm:pt>
    <dgm:pt modelId="{470B056F-7B0E-46A2-B240-CA959B3C29DE}" type="pres">
      <dgm:prSet presAssocID="{02D40249-7AAF-4CA7-B985-3DBAF88F055D}" presName="spaceRect" presStyleCnt="0"/>
      <dgm:spPr/>
    </dgm:pt>
    <dgm:pt modelId="{E98311F0-8873-45D3-A3D5-BE9CFD4EA07B}" type="pres">
      <dgm:prSet presAssocID="{02D40249-7AAF-4CA7-B985-3DBAF88F055D}" presName="parTx" presStyleLbl="revTx" presStyleIdx="0" presStyleCnt="6">
        <dgm:presLayoutVars>
          <dgm:chMax val="0"/>
          <dgm:chPref val="0"/>
        </dgm:presLayoutVars>
      </dgm:prSet>
      <dgm:spPr/>
    </dgm:pt>
    <dgm:pt modelId="{0245FB96-5DCD-460B-AEC0-FDD1A249A2DD}" type="pres">
      <dgm:prSet presAssocID="{520B3316-69B0-4F02-8190-38911FA3095F}" presName="sibTrans" presStyleCnt="0"/>
      <dgm:spPr/>
    </dgm:pt>
    <dgm:pt modelId="{2A7958EF-5BC8-4F5A-8F37-956A6A48617D}" type="pres">
      <dgm:prSet presAssocID="{BBE2961F-5005-4099-9F2D-082980B5AF66}" presName="compNode" presStyleCnt="0"/>
      <dgm:spPr/>
    </dgm:pt>
    <dgm:pt modelId="{626BA26D-D929-4F24-B6DB-950151049847}" type="pres">
      <dgm:prSet presAssocID="{BBE2961F-5005-4099-9F2D-082980B5AF66}" presName="bgRect" presStyleLbl="bgShp" presStyleIdx="1" presStyleCnt="6"/>
      <dgm:spPr/>
    </dgm:pt>
    <dgm:pt modelId="{2D466218-FDE2-475D-B2EE-76358C35EC93}" type="pres">
      <dgm:prSet presAssocID="{BBE2961F-5005-4099-9F2D-082980B5AF66}" presName="iconRect" presStyleLbl="node1" presStyleIdx="1" presStyleCnt="6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Helicopter"/>
        </a:ext>
      </dgm:extLst>
    </dgm:pt>
    <dgm:pt modelId="{A1E1AE55-58AB-40B3-8E27-6C13C3A0EDBE}" type="pres">
      <dgm:prSet presAssocID="{BBE2961F-5005-4099-9F2D-082980B5AF66}" presName="spaceRect" presStyleCnt="0"/>
      <dgm:spPr/>
    </dgm:pt>
    <dgm:pt modelId="{A1D5ADB2-FF26-41DA-8DD4-905D8DF4EEF6}" type="pres">
      <dgm:prSet presAssocID="{BBE2961F-5005-4099-9F2D-082980B5AF66}" presName="parTx" presStyleLbl="revTx" presStyleIdx="1" presStyleCnt="6">
        <dgm:presLayoutVars>
          <dgm:chMax val="0"/>
          <dgm:chPref val="0"/>
        </dgm:presLayoutVars>
      </dgm:prSet>
      <dgm:spPr/>
    </dgm:pt>
    <dgm:pt modelId="{2AF4F63B-AAE7-46C3-9B0F-0E4A30E14C9E}" type="pres">
      <dgm:prSet presAssocID="{FAF2BC5C-1A83-46B6-AD61-3711B7E5FBDA}" presName="sibTrans" presStyleCnt="0"/>
      <dgm:spPr/>
    </dgm:pt>
    <dgm:pt modelId="{07D7FC35-E8C2-412B-A115-501ADC9906CF}" type="pres">
      <dgm:prSet presAssocID="{C737D872-9B0F-47D6-A7DD-51466F41B972}" presName="compNode" presStyleCnt="0"/>
      <dgm:spPr/>
    </dgm:pt>
    <dgm:pt modelId="{2A128E5F-62C2-44E0-8804-84FAD37CF7B2}" type="pres">
      <dgm:prSet presAssocID="{C737D872-9B0F-47D6-A7DD-51466F41B972}" presName="bgRect" presStyleLbl="bgShp" presStyleIdx="2" presStyleCnt="6"/>
      <dgm:spPr/>
    </dgm:pt>
    <dgm:pt modelId="{1FA17041-CBE0-4C29-8FAD-B571437A95DC}" type="pres">
      <dgm:prSet presAssocID="{C737D872-9B0F-47D6-A7DD-51466F41B972}" presName="iconRect" presStyleLbl="node1" presStyleIdx="2" presStyleCnt="6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Unlock"/>
        </a:ext>
      </dgm:extLst>
    </dgm:pt>
    <dgm:pt modelId="{DAB6829D-D520-4A67-99CF-4C9C6E8F5B58}" type="pres">
      <dgm:prSet presAssocID="{C737D872-9B0F-47D6-A7DD-51466F41B972}" presName="spaceRect" presStyleCnt="0"/>
      <dgm:spPr/>
    </dgm:pt>
    <dgm:pt modelId="{5ABAC27E-C2CC-47B1-B09E-FA47079E0A1B}" type="pres">
      <dgm:prSet presAssocID="{C737D872-9B0F-47D6-A7DD-51466F41B972}" presName="parTx" presStyleLbl="revTx" presStyleIdx="2" presStyleCnt="6">
        <dgm:presLayoutVars>
          <dgm:chMax val="0"/>
          <dgm:chPref val="0"/>
        </dgm:presLayoutVars>
      </dgm:prSet>
      <dgm:spPr/>
    </dgm:pt>
    <dgm:pt modelId="{3F42972E-25CC-4606-89A5-6E80934A1E95}" type="pres">
      <dgm:prSet presAssocID="{24DEA7B9-1DB6-4D91-A838-459C2E9C5200}" presName="sibTrans" presStyleCnt="0"/>
      <dgm:spPr/>
    </dgm:pt>
    <dgm:pt modelId="{7904217D-B9F8-4D34-B287-CAB9DD69E198}" type="pres">
      <dgm:prSet presAssocID="{A834471D-A109-4200-BBAD-515C115D8BE0}" presName="compNode" presStyleCnt="0"/>
      <dgm:spPr/>
    </dgm:pt>
    <dgm:pt modelId="{EE3A6F6C-6AD4-45AD-9C99-3F242290FF07}" type="pres">
      <dgm:prSet presAssocID="{A834471D-A109-4200-BBAD-515C115D8BE0}" presName="bgRect" presStyleLbl="bgShp" presStyleIdx="3" presStyleCnt="6"/>
      <dgm:spPr/>
    </dgm:pt>
    <dgm:pt modelId="{5169BFB4-E620-42A7-86EB-17BCF880F5DD}" type="pres">
      <dgm:prSet presAssocID="{A834471D-A109-4200-BBAD-515C115D8BE0}" presName="iconRect" presStyleLbl="node1" presStyleIdx="3" presStyleCnt="6"/>
      <dgm:spPr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Lock"/>
        </a:ext>
      </dgm:extLst>
    </dgm:pt>
    <dgm:pt modelId="{CEC16D8F-4E15-4D29-85DA-1E5BFB9CDE8D}" type="pres">
      <dgm:prSet presAssocID="{A834471D-A109-4200-BBAD-515C115D8BE0}" presName="spaceRect" presStyleCnt="0"/>
      <dgm:spPr/>
    </dgm:pt>
    <dgm:pt modelId="{78FB9324-5FB9-48C9-B7C8-B84F1DD7D548}" type="pres">
      <dgm:prSet presAssocID="{A834471D-A109-4200-BBAD-515C115D8BE0}" presName="parTx" presStyleLbl="revTx" presStyleIdx="3" presStyleCnt="6">
        <dgm:presLayoutVars>
          <dgm:chMax val="0"/>
          <dgm:chPref val="0"/>
        </dgm:presLayoutVars>
      </dgm:prSet>
      <dgm:spPr/>
    </dgm:pt>
    <dgm:pt modelId="{B83B6DF5-F89F-4C20-B435-13352BF4B111}" type="pres">
      <dgm:prSet presAssocID="{68599A44-D3DA-4770-B57A-7A572D1A17B3}" presName="sibTrans" presStyleCnt="0"/>
      <dgm:spPr/>
    </dgm:pt>
    <dgm:pt modelId="{E7CBD075-A1DD-4571-9052-E61FFE5B503D}" type="pres">
      <dgm:prSet presAssocID="{8B7505DA-1D4C-4A19-BFEA-7EA6846FCB5B}" presName="compNode" presStyleCnt="0"/>
      <dgm:spPr/>
    </dgm:pt>
    <dgm:pt modelId="{78ED275D-ADA8-4B93-A06D-E82D351C09EA}" type="pres">
      <dgm:prSet presAssocID="{8B7505DA-1D4C-4A19-BFEA-7EA6846FCB5B}" presName="bgRect" presStyleLbl="bgShp" presStyleIdx="4" presStyleCnt="6"/>
      <dgm:spPr/>
    </dgm:pt>
    <dgm:pt modelId="{2C21D87B-58BD-4D25-B8F1-5D43F586B937}" type="pres">
      <dgm:prSet presAssocID="{8B7505DA-1D4C-4A19-BFEA-7EA6846FCB5B}" presName="iconRect" presStyleLbl="node1" presStyleIdx="4" presStyleCnt="6"/>
      <dgm:spPr>
        <a:blipFill>
          <a:blip xmlns:r="http://schemas.openxmlformats.org/officeDocument/2006/relationships"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Disconnected"/>
        </a:ext>
      </dgm:extLst>
    </dgm:pt>
    <dgm:pt modelId="{DB727370-1359-4922-BA91-140A8AB4F2C4}" type="pres">
      <dgm:prSet presAssocID="{8B7505DA-1D4C-4A19-BFEA-7EA6846FCB5B}" presName="spaceRect" presStyleCnt="0"/>
      <dgm:spPr/>
    </dgm:pt>
    <dgm:pt modelId="{DB144F8E-6855-4EEA-B34A-17BAC57E7BF2}" type="pres">
      <dgm:prSet presAssocID="{8B7505DA-1D4C-4A19-BFEA-7EA6846FCB5B}" presName="parTx" presStyleLbl="revTx" presStyleIdx="4" presStyleCnt="6">
        <dgm:presLayoutVars>
          <dgm:chMax val="0"/>
          <dgm:chPref val="0"/>
        </dgm:presLayoutVars>
      </dgm:prSet>
      <dgm:spPr/>
    </dgm:pt>
    <dgm:pt modelId="{C60F4E59-A481-408D-B668-485065A0A349}" type="pres">
      <dgm:prSet presAssocID="{47D71915-5F6F-4FF8-863D-D31F9F58517A}" presName="sibTrans" presStyleCnt="0"/>
      <dgm:spPr/>
    </dgm:pt>
    <dgm:pt modelId="{BAB85886-6D96-4F1D-8AC9-0EDC679109BD}" type="pres">
      <dgm:prSet presAssocID="{2D3439AB-30D9-478A-8396-7DC06AC08D82}" presName="compNode" presStyleCnt="0"/>
      <dgm:spPr/>
    </dgm:pt>
    <dgm:pt modelId="{4F9FDCFF-B86F-44A9-98D3-E9D3DDE5C4BD}" type="pres">
      <dgm:prSet presAssocID="{2D3439AB-30D9-478A-8396-7DC06AC08D82}" presName="bgRect" presStyleLbl="bgShp" presStyleIdx="5" presStyleCnt="6"/>
      <dgm:spPr/>
    </dgm:pt>
    <dgm:pt modelId="{42AB214A-37C7-43FD-980C-A96D3BF2CB1A}" type="pres">
      <dgm:prSet presAssocID="{2D3439AB-30D9-478A-8396-7DC06AC08D82}" presName="iconRect" presStyleLbl="node1" presStyleIdx="5" presStyleCnt="6"/>
      <dgm:spPr>
        <a:blipFill>
          <a:blip xmlns:r="http://schemas.openxmlformats.org/officeDocument/2006/relationships"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Document"/>
        </a:ext>
      </dgm:extLst>
    </dgm:pt>
    <dgm:pt modelId="{A500BCBC-EAB0-4A9A-9E8E-AB141FEBBB58}" type="pres">
      <dgm:prSet presAssocID="{2D3439AB-30D9-478A-8396-7DC06AC08D82}" presName="spaceRect" presStyleCnt="0"/>
      <dgm:spPr/>
    </dgm:pt>
    <dgm:pt modelId="{9334D570-1453-4CD4-91F8-9C6118BF5EC7}" type="pres">
      <dgm:prSet presAssocID="{2D3439AB-30D9-478A-8396-7DC06AC08D82}" presName="parTx" presStyleLbl="revTx" presStyleIdx="5" presStyleCnt="6">
        <dgm:presLayoutVars>
          <dgm:chMax val="0"/>
          <dgm:chPref val="0"/>
        </dgm:presLayoutVars>
      </dgm:prSet>
      <dgm:spPr/>
    </dgm:pt>
  </dgm:ptLst>
  <dgm:cxnLst>
    <dgm:cxn modelId="{25999202-D79A-4B11-B13F-97B3CC79BC6F}" type="presOf" srcId="{A834471D-A109-4200-BBAD-515C115D8BE0}" destId="{78FB9324-5FB9-48C9-B7C8-B84F1DD7D548}" srcOrd="0" destOrd="0" presId="urn:microsoft.com/office/officeart/2018/2/layout/IconVerticalSolidList"/>
    <dgm:cxn modelId="{B3710717-5D93-4320-8AF8-4E8E7A75A012}" srcId="{1241CD95-6476-4352-BFE4-757B8059D66A}" destId="{A834471D-A109-4200-BBAD-515C115D8BE0}" srcOrd="3" destOrd="0" parTransId="{30859B5B-8E3C-4F54-9433-61002ABF5E6F}" sibTransId="{68599A44-D3DA-4770-B57A-7A572D1A17B3}"/>
    <dgm:cxn modelId="{DA349225-E78F-4A87-AA2B-7F009AC872F8}" type="presOf" srcId="{BBE2961F-5005-4099-9F2D-082980B5AF66}" destId="{A1D5ADB2-FF26-41DA-8DD4-905D8DF4EEF6}" srcOrd="0" destOrd="0" presId="urn:microsoft.com/office/officeart/2018/2/layout/IconVerticalSolidList"/>
    <dgm:cxn modelId="{5D33F526-08CE-44A3-AB56-6B7D3996DADB}" type="presOf" srcId="{8B7505DA-1D4C-4A19-BFEA-7EA6846FCB5B}" destId="{DB144F8E-6855-4EEA-B34A-17BAC57E7BF2}" srcOrd="0" destOrd="0" presId="urn:microsoft.com/office/officeart/2018/2/layout/IconVerticalSolidList"/>
    <dgm:cxn modelId="{D2307A5B-10AA-45B0-B3E1-D15E6D32AD94}" type="presOf" srcId="{C737D872-9B0F-47D6-A7DD-51466F41B972}" destId="{5ABAC27E-C2CC-47B1-B09E-FA47079E0A1B}" srcOrd="0" destOrd="0" presId="urn:microsoft.com/office/officeart/2018/2/layout/IconVerticalSolidList"/>
    <dgm:cxn modelId="{8666C46A-003A-4BE6-BF7E-B406E7A5338F}" srcId="{1241CD95-6476-4352-BFE4-757B8059D66A}" destId="{2D3439AB-30D9-478A-8396-7DC06AC08D82}" srcOrd="5" destOrd="0" parTransId="{E4E9007E-AD60-497F-8C9B-7D3EA6DF9A10}" sibTransId="{3F5EB883-E197-4F08-99E7-A6AF39C862BC}"/>
    <dgm:cxn modelId="{A6585772-A75B-4EAC-B781-B38CAE1CE362}" srcId="{1241CD95-6476-4352-BFE4-757B8059D66A}" destId="{BBE2961F-5005-4099-9F2D-082980B5AF66}" srcOrd="1" destOrd="0" parTransId="{1B4F0158-D1C6-453C-BD6A-D0AA319D2168}" sibTransId="{FAF2BC5C-1A83-46B6-AD61-3711B7E5FBDA}"/>
    <dgm:cxn modelId="{38C88B52-594C-420B-89E9-30CBC5863EC2}" srcId="{1241CD95-6476-4352-BFE4-757B8059D66A}" destId="{8B7505DA-1D4C-4A19-BFEA-7EA6846FCB5B}" srcOrd="4" destOrd="0" parTransId="{CD0CB7C4-77E1-4F04-AB03-B4591B092C15}" sibTransId="{47D71915-5F6F-4FF8-863D-D31F9F58517A}"/>
    <dgm:cxn modelId="{6E707783-7D2E-4C26-8C05-01B592454D5E}" type="presOf" srcId="{02D40249-7AAF-4CA7-B985-3DBAF88F055D}" destId="{E98311F0-8873-45D3-A3D5-BE9CFD4EA07B}" srcOrd="0" destOrd="0" presId="urn:microsoft.com/office/officeart/2018/2/layout/IconVerticalSolidList"/>
    <dgm:cxn modelId="{98A1C2A1-1495-4E83-A8C3-E85641FCD431}" type="presOf" srcId="{2D3439AB-30D9-478A-8396-7DC06AC08D82}" destId="{9334D570-1453-4CD4-91F8-9C6118BF5EC7}" srcOrd="0" destOrd="0" presId="urn:microsoft.com/office/officeart/2018/2/layout/IconVerticalSolidList"/>
    <dgm:cxn modelId="{211D8EA7-4706-4587-B1C2-2C95B3F0AECA}" srcId="{1241CD95-6476-4352-BFE4-757B8059D66A}" destId="{02D40249-7AAF-4CA7-B985-3DBAF88F055D}" srcOrd="0" destOrd="0" parTransId="{33F7418B-893A-4F61-AC60-6A890CDAEB57}" sibTransId="{520B3316-69B0-4F02-8190-38911FA3095F}"/>
    <dgm:cxn modelId="{B3F3C8C9-84AA-4FAA-98A5-7624EB5FE4B1}" type="presOf" srcId="{1241CD95-6476-4352-BFE4-757B8059D66A}" destId="{5562E76C-3909-4940-8892-2F3CD359D3FA}" srcOrd="0" destOrd="0" presId="urn:microsoft.com/office/officeart/2018/2/layout/IconVerticalSolidList"/>
    <dgm:cxn modelId="{3A8390E3-78EC-4A29-8162-234EC33BD6A3}" srcId="{1241CD95-6476-4352-BFE4-757B8059D66A}" destId="{C737D872-9B0F-47D6-A7DD-51466F41B972}" srcOrd="2" destOrd="0" parTransId="{9140C51F-7AB8-410A-86C4-2106919D183B}" sibTransId="{24DEA7B9-1DB6-4D91-A838-459C2E9C5200}"/>
    <dgm:cxn modelId="{66E3D3F1-6D49-44C7-9AFC-1B23C3A75DA2}" type="presParOf" srcId="{5562E76C-3909-4940-8892-2F3CD359D3FA}" destId="{9BE6130D-F8E6-4676-B6EF-E394A27A73D7}" srcOrd="0" destOrd="0" presId="urn:microsoft.com/office/officeart/2018/2/layout/IconVerticalSolidList"/>
    <dgm:cxn modelId="{48E3D7F3-7F5C-45D4-9647-382E966D7EEC}" type="presParOf" srcId="{9BE6130D-F8E6-4676-B6EF-E394A27A73D7}" destId="{8EB4BFAB-96DE-45AA-B3C4-4AC65697851E}" srcOrd="0" destOrd="0" presId="urn:microsoft.com/office/officeart/2018/2/layout/IconVerticalSolidList"/>
    <dgm:cxn modelId="{5792390D-3B34-4741-9269-7543FAFD4C89}" type="presParOf" srcId="{9BE6130D-F8E6-4676-B6EF-E394A27A73D7}" destId="{DA55A414-9E9C-4EBB-9850-3C449E2B7BBD}" srcOrd="1" destOrd="0" presId="urn:microsoft.com/office/officeart/2018/2/layout/IconVerticalSolidList"/>
    <dgm:cxn modelId="{3C74333C-3FD4-498C-8E9F-79ADCAED09AF}" type="presParOf" srcId="{9BE6130D-F8E6-4676-B6EF-E394A27A73D7}" destId="{470B056F-7B0E-46A2-B240-CA959B3C29DE}" srcOrd="2" destOrd="0" presId="urn:microsoft.com/office/officeart/2018/2/layout/IconVerticalSolidList"/>
    <dgm:cxn modelId="{97281855-220A-49D4-991A-963CB6B81A9F}" type="presParOf" srcId="{9BE6130D-F8E6-4676-B6EF-E394A27A73D7}" destId="{E98311F0-8873-45D3-A3D5-BE9CFD4EA07B}" srcOrd="3" destOrd="0" presId="urn:microsoft.com/office/officeart/2018/2/layout/IconVerticalSolidList"/>
    <dgm:cxn modelId="{65E99DFF-CA87-4290-8595-0FF09A9BFE34}" type="presParOf" srcId="{5562E76C-3909-4940-8892-2F3CD359D3FA}" destId="{0245FB96-5DCD-460B-AEC0-FDD1A249A2DD}" srcOrd="1" destOrd="0" presId="urn:microsoft.com/office/officeart/2018/2/layout/IconVerticalSolidList"/>
    <dgm:cxn modelId="{0392F755-114F-4420-9DC8-EBEEF94EBE71}" type="presParOf" srcId="{5562E76C-3909-4940-8892-2F3CD359D3FA}" destId="{2A7958EF-5BC8-4F5A-8F37-956A6A48617D}" srcOrd="2" destOrd="0" presId="urn:microsoft.com/office/officeart/2018/2/layout/IconVerticalSolidList"/>
    <dgm:cxn modelId="{4B162DB3-68D5-40CA-BAFE-AEFEDDBE8035}" type="presParOf" srcId="{2A7958EF-5BC8-4F5A-8F37-956A6A48617D}" destId="{626BA26D-D929-4F24-B6DB-950151049847}" srcOrd="0" destOrd="0" presId="urn:microsoft.com/office/officeart/2018/2/layout/IconVerticalSolidList"/>
    <dgm:cxn modelId="{966A1E6E-A7C6-4EA2-8E46-4AF481C6E18B}" type="presParOf" srcId="{2A7958EF-5BC8-4F5A-8F37-956A6A48617D}" destId="{2D466218-FDE2-475D-B2EE-76358C35EC93}" srcOrd="1" destOrd="0" presId="urn:microsoft.com/office/officeart/2018/2/layout/IconVerticalSolidList"/>
    <dgm:cxn modelId="{ADFDCCA8-CF7A-4919-B7D8-44EA9BAA2F18}" type="presParOf" srcId="{2A7958EF-5BC8-4F5A-8F37-956A6A48617D}" destId="{A1E1AE55-58AB-40B3-8E27-6C13C3A0EDBE}" srcOrd="2" destOrd="0" presId="urn:microsoft.com/office/officeart/2018/2/layout/IconVerticalSolidList"/>
    <dgm:cxn modelId="{046F1CE0-B671-41F3-9766-7C017412D582}" type="presParOf" srcId="{2A7958EF-5BC8-4F5A-8F37-956A6A48617D}" destId="{A1D5ADB2-FF26-41DA-8DD4-905D8DF4EEF6}" srcOrd="3" destOrd="0" presId="urn:microsoft.com/office/officeart/2018/2/layout/IconVerticalSolidList"/>
    <dgm:cxn modelId="{36779B62-10B3-4140-B79B-7DA143B82E8C}" type="presParOf" srcId="{5562E76C-3909-4940-8892-2F3CD359D3FA}" destId="{2AF4F63B-AAE7-46C3-9B0F-0E4A30E14C9E}" srcOrd="3" destOrd="0" presId="urn:microsoft.com/office/officeart/2018/2/layout/IconVerticalSolidList"/>
    <dgm:cxn modelId="{E072F046-EC99-44B8-8FC0-0F030F83A4C2}" type="presParOf" srcId="{5562E76C-3909-4940-8892-2F3CD359D3FA}" destId="{07D7FC35-E8C2-412B-A115-501ADC9906CF}" srcOrd="4" destOrd="0" presId="urn:microsoft.com/office/officeart/2018/2/layout/IconVerticalSolidList"/>
    <dgm:cxn modelId="{5C19AC47-5424-4A74-A35C-A8B4F45B8A33}" type="presParOf" srcId="{07D7FC35-E8C2-412B-A115-501ADC9906CF}" destId="{2A128E5F-62C2-44E0-8804-84FAD37CF7B2}" srcOrd="0" destOrd="0" presId="urn:microsoft.com/office/officeart/2018/2/layout/IconVerticalSolidList"/>
    <dgm:cxn modelId="{6D8DBA3C-AC1C-43E6-989A-448C33AA4A04}" type="presParOf" srcId="{07D7FC35-E8C2-412B-A115-501ADC9906CF}" destId="{1FA17041-CBE0-4C29-8FAD-B571437A95DC}" srcOrd="1" destOrd="0" presId="urn:microsoft.com/office/officeart/2018/2/layout/IconVerticalSolidList"/>
    <dgm:cxn modelId="{79566A4B-E3F2-42C7-84CB-73AF5B008F40}" type="presParOf" srcId="{07D7FC35-E8C2-412B-A115-501ADC9906CF}" destId="{DAB6829D-D520-4A67-99CF-4C9C6E8F5B58}" srcOrd="2" destOrd="0" presId="urn:microsoft.com/office/officeart/2018/2/layout/IconVerticalSolidList"/>
    <dgm:cxn modelId="{6581401F-B967-4960-8C4C-DCEFC8A5F451}" type="presParOf" srcId="{07D7FC35-E8C2-412B-A115-501ADC9906CF}" destId="{5ABAC27E-C2CC-47B1-B09E-FA47079E0A1B}" srcOrd="3" destOrd="0" presId="urn:microsoft.com/office/officeart/2018/2/layout/IconVerticalSolidList"/>
    <dgm:cxn modelId="{3CC65C5D-63E6-4E81-8741-F083227BD112}" type="presParOf" srcId="{5562E76C-3909-4940-8892-2F3CD359D3FA}" destId="{3F42972E-25CC-4606-89A5-6E80934A1E95}" srcOrd="5" destOrd="0" presId="urn:microsoft.com/office/officeart/2018/2/layout/IconVerticalSolidList"/>
    <dgm:cxn modelId="{D4206CA4-0A88-465E-BE90-F5422FCEAB34}" type="presParOf" srcId="{5562E76C-3909-4940-8892-2F3CD359D3FA}" destId="{7904217D-B9F8-4D34-B287-CAB9DD69E198}" srcOrd="6" destOrd="0" presId="urn:microsoft.com/office/officeart/2018/2/layout/IconVerticalSolidList"/>
    <dgm:cxn modelId="{2FB12E02-B20B-4C03-AD04-61F64214B564}" type="presParOf" srcId="{7904217D-B9F8-4D34-B287-CAB9DD69E198}" destId="{EE3A6F6C-6AD4-45AD-9C99-3F242290FF07}" srcOrd="0" destOrd="0" presId="urn:microsoft.com/office/officeart/2018/2/layout/IconVerticalSolidList"/>
    <dgm:cxn modelId="{0C21DE3A-0AB3-49E4-9CEA-2DDD7E0DDC3A}" type="presParOf" srcId="{7904217D-B9F8-4D34-B287-CAB9DD69E198}" destId="{5169BFB4-E620-42A7-86EB-17BCF880F5DD}" srcOrd="1" destOrd="0" presId="urn:microsoft.com/office/officeart/2018/2/layout/IconVerticalSolidList"/>
    <dgm:cxn modelId="{F9A3749F-6CE8-46E3-A3BB-CD59670F1C0B}" type="presParOf" srcId="{7904217D-B9F8-4D34-B287-CAB9DD69E198}" destId="{CEC16D8F-4E15-4D29-85DA-1E5BFB9CDE8D}" srcOrd="2" destOrd="0" presId="urn:microsoft.com/office/officeart/2018/2/layout/IconVerticalSolidList"/>
    <dgm:cxn modelId="{5B8F05DE-41DB-4117-8C12-BA33D19E823D}" type="presParOf" srcId="{7904217D-B9F8-4D34-B287-CAB9DD69E198}" destId="{78FB9324-5FB9-48C9-B7C8-B84F1DD7D548}" srcOrd="3" destOrd="0" presId="urn:microsoft.com/office/officeart/2018/2/layout/IconVerticalSolidList"/>
    <dgm:cxn modelId="{08D43DCA-EEEF-4F42-AF63-6300CA465F7E}" type="presParOf" srcId="{5562E76C-3909-4940-8892-2F3CD359D3FA}" destId="{B83B6DF5-F89F-4C20-B435-13352BF4B111}" srcOrd="7" destOrd="0" presId="urn:microsoft.com/office/officeart/2018/2/layout/IconVerticalSolidList"/>
    <dgm:cxn modelId="{025F08F7-5BF2-4D02-8258-3DDEEE4EA1ED}" type="presParOf" srcId="{5562E76C-3909-4940-8892-2F3CD359D3FA}" destId="{E7CBD075-A1DD-4571-9052-E61FFE5B503D}" srcOrd="8" destOrd="0" presId="urn:microsoft.com/office/officeart/2018/2/layout/IconVerticalSolidList"/>
    <dgm:cxn modelId="{E9E68278-F980-4A88-BE03-9C5D6BBFB890}" type="presParOf" srcId="{E7CBD075-A1DD-4571-9052-E61FFE5B503D}" destId="{78ED275D-ADA8-4B93-A06D-E82D351C09EA}" srcOrd="0" destOrd="0" presId="urn:microsoft.com/office/officeart/2018/2/layout/IconVerticalSolidList"/>
    <dgm:cxn modelId="{6E79F3E7-5AB8-4DE3-95C6-8895C35C9F89}" type="presParOf" srcId="{E7CBD075-A1DD-4571-9052-E61FFE5B503D}" destId="{2C21D87B-58BD-4D25-B8F1-5D43F586B937}" srcOrd="1" destOrd="0" presId="urn:microsoft.com/office/officeart/2018/2/layout/IconVerticalSolidList"/>
    <dgm:cxn modelId="{50AF6569-F5A8-4C32-B2CB-29924F84DFE3}" type="presParOf" srcId="{E7CBD075-A1DD-4571-9052-E61FFE5B503D}" destId="{DB727370-1359-4922-BA91-140A8AB4F2C4}" srcOrd="2" destOrd="0" presId="urn:microsoft.com/office/officeart/2018/2/layout/IconVerticalSolidList"/>
    <dgm:cxn modelId="{0628FBD8-8046-4903-ABFF-76B729CFE68B}" type="presParOf" srcId="{E7CBD075-A1DD-4571-9052-E61FFE5B503D}" destId="{DB144F8E-6855-4EEA-B34A-17BAC57E7BF2}" srcOrd="3" destOrd="0" presId="urn:microsoft.com/office/officeart/2018/2/layout/IconVerticalSolidList"/>
    <dgm:cxn modelId="{8B084A34-7E6C-4093-B17F-502C5B66C313}" type="presParOf" srcId="{5562E76C-3909-4940-8892-2F3CD359D3FA}" destId="{C60F4E59-A481-408D-B668-485065A0A349}" srcOrd="9" destOrd="0" presId="urn:microsoft.com/office/officeart/2018/2/layout/IconVerticalSolidList"/>
    <dgm:cxn modelId="{ADEACD8B-0404-44A4-80CA-DFC7A47B55FB}" type="presParOf" srcId="{5562E76C-3909-4940-8892-2F3CD359D3FA}" destId="{BAB85886-6D96-4F1D-8AC9-0EDC679109BD}" srcOrd="10" destOrd="0" presId="urn:microsoft.com/office/officeart/2018/2/layout/IconVerticalSolidList"/>
    <dgm:cxn modelId="{822055D8-ABA7-4CB5-B354-C616CE6DF07A}" type="presParOf" srcId="{BAB85886-6D96-4F1D-8AC9-0EDC679109BD}" destId="{4F9FDCFF-B86F-44A9-98D3-E9D3DDE5C4BD}" srcOrd="0" destOrd="0" presId="urn:microsoft.com/office/officeart/2018/2/layout/IconVerticalSolidList"/>
    <dgm:cxn modelId="{95A896A4-E6EF-4AC8-BAF9-5ECB280D76D4}" type="presParOf" srcId="{BAB85886-6D96-4F1D-8AC9-0EDC679109BD}" destId="{42AB214A-37C7-43FD-980C-A96D3BF2CB1A}" srcOrd="1" destOrd="0" presId="urn:microsoft.com/office/officeart/2018/2/layout/IconVerticalSolidList"/>
    <dgm:cxn modelId="{FBBFD9BC-AC91-44C3-BDF0-2A08A22D3D07}" type="presParOf" srcId="{BAB85886-6D96-4F1D-8AC9-0EDC679109BD}" destId="{A500BCBC-EAB0-4A9A-9E8E-AB141FEBBB58}" srcOrd="2" destOrd="0" presId="urn:microsoft.com/office/officeart/2018/2/layout/IconVerticalSolidList"/>
    <dgm:cxn modelId="{48331148-DA81-4693-8685-850558305322}" type="presParOf" srcId="{BAB85886-6D96-4F1D-8AC9-0EDC679109BD}" destId="{9334D570-1453-4CD4-91F8-9C6118BF5EC7}" srcOrd="3" destOrd="0" presId="urn:microsoft.com/office/officeart/2018/2/layout/IconVerticalSolidList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6F4FC2FF-21A4-41D8-8774-09BFADEFBBCB}" type="doc">
      <dgm:prSet loTypeId="urn:microsoft.com/office/officeart/2005/8/layout/default" loCatId="list" qsTypeId="urn:microsoft.com/office/officeart/2005/8/quickstyle/simple4" qsCatId="simple" csTypeId="urn:microsoft.com/office/officeart/2005/8/colors/colorful2" csCatId="colorful"/>
      <dgm:spPr/>
      <dgm:t>
        <a:bodyPr/>
        <a:lstStyle/>
        <a:p>
          <a:endParaRPr lang="en-US"/>
        </a:p>
      </dgm:t>
    </dgm:pt>
    <dgm:pt modelId="{80FB8EC3-B5E0-42B5-9C59-6449E5D7D224}">
      <dgm:prSet/>
      <dgm:spPr/>
      <dgm:t>
        <a:bodyPr/>
        <a:lstStyle/>
        <a:p>
          <a:r>
            <a:rPr lang="en-US"/>
            <a:t>• Authentication &amp; Authorization – Verify and control access.</a:t>
          </a:r>
        </a:p>
      </dgm:t>
    </dgm:pt>
    <dgm:pt modelId="{0F387530-27BC-4D77-ADF2-FB944CD03CCE}" type="parTrans" cxnId="{E74093F0-5F24-4DB9-892B-303991B58B31}">
      <dgm:prSet/>
      <dgm:spPr/>
      <dgm:t>
        <a:bodyPr/>
        <a:lstStyle/>
        <a:p>
          <a:endParaRPr lang="en-US"/>
        </a:p>
      </dgm:t>
    </dgm:pt>
    <dgm:pt modelId="{B31C8451-4AE1-4107-A2CA-50C3F2930645}" type="sibTrans" cxnId="{E74093F0-5F24-4DB9-892B-303991B58B31}">
      <dgm:prSet/>
      <dgm:spPr/>
      <dgm:t>
        <a:bodyPr/>
        <a:lstStyle/>
        <a:p>
          <a:endParaRPr lang="en-US"/>
        </a:p>
      </dgm:t>
    </dgm:pt>
    <dgm:pt modelId="{F7CE43E9-BD68-40B1-8873-31E5C9B38918}">
      <dgm:prSet/>
      <dgm:spPr/>
      <dgm:t>
        <a:bodyPr/>
        <a:lstStyle/>
        <a:p>
          <a:r>
            <a:rPr lang="en-US"/>
            <a:t>• Non-Repudiation – Ensure accountability.</a:t>
          </a:r>
        </a:p>
      </dgm:t>
    </dgm:pt>
    <dgm:pt modelId="{5E032E51-DDF8-42D1-813E-14E7CAC9AD1B}" type="parTrans" cxnId="{189E59CD-A29A-4B30-BC2E-96D54F05B611}">
      <dgm:prSet/>
      <dgm:spPr/>
      <dgm:t>
        <a:bodyPr/>
        <a:lstStyle/>
        <a:p>
          <a:endParaRPr lang="en-US"/>
        </a:p>
      </dgm:t>
    </dgm:pt>
    <dgm:pt modelId="{270F75D4-7CDA-49D2-88CA-660B3FFDA174}" type="sibTrans" cxnId="{189E59CD-A29A-4B30-BC2E-96D54F05B611}">
      <dgm:prSet/>
      <dgm:spPr/>
      <dgm:t>
        <a:bodyPr/>
        <a:lstStyle/>
        <a:p>
          <a:endParaRPr lang="en-US"/>
        </a:p>
      </dgm:t>
    </dgm:pt>
    <dgm:pt modelId="{84845522-5450-4848-9F5F-F0FA21EAF21D}">
      <dgm:prSet/>
      <dgm:spPr/>
      <dgm:t>
        <a:bodyPr/>
        <a:lstStyle/>
        <a:p>
          <a:r>
            <a:rPr lang="en-US"/>
            <a:t>• Vulnerability, Threat, Risk – Core risk model.</a:t>
          </a:r>
        </a:p>
      </dgm:t>
    </dgm:pt>
    <dgm:pt modelId="{73141AA6-4D62-4A50-88A6-63CAF873AEB1}" type="parTrans" cxnId="{A29D01F9-ED6C-43DC-A386-D1C66C8E0C8B}">
      <dgm:prSet/>
      <dgm:spPr/>
      <dgm:t>
        <a:bodyPr/>
        <a:lstStyle/>
        <a:p>
          <a:endParaRPr lang="en-US"/>
        </a:p>
      </dgm:t>
    </dgm:pt>
    <dgm:pt modelId="{EE684B74-26FD-4E92-B8FC-DC09CCD91206}" type="sibTrans" cxnId="{A29D01F9-ED6C-43DC-A386-D1C66C8E0C8B}">
      <dgm:prSet/>
      <dgm:spPr/>
      <dgm:t>
        <a:bodyPr/>
        <a:lstStyle/>
        <a:p>
          <a:endParaRPr lang="en-US"/>
        </a:p>
      </dgm:t>
    </dgm:pt>
    <dgm:pt modelId="{B9B6F6C7-644E-4045-809E-EF346301BEEE}">
      <dgm:prSet/>
      <dgm:spPr/>
      <dgm:t>
        <a:bodyPr/>
        <a:lstStyle/>
        <a:p>
          <a:r>
            <a:rPr lang="en-US"/>
            <a:t>• Malware – Virus, Worm, Trojan, Ransomware, Spyware.</a:t>
          </a:r>
        </a:p>
      </dgm:t>
    </dgm:pt>
    <dgm:pt modelId="{199B1134-212C-41D6-8F04-49652307BA51}" type="parTrans" cxnId="{3124FAF5-0E31-45F4-8CC9-8201F8E13EBB}">
      <dgm:prSet/>
      <dgm:spPr/>
      <dgm:t>
        <a:bodyPr/>
        <a:lstStyle/>
        <a:p>
          <a:endParaRPr lang="en-US"/>
        </a:p>
      </dgm:t>
    </dgm:pt>
    <dgm:pt modelId="{90084CD6-4035-4B9D-8087-F2BE100DAE20}" type="sibTrans" cxnId="{3124FAF5-0E31-45F4-8CC9-8201F8E13EBB}">
      <dgm:prSet/>
      <dgm:spPr/>
      <dgm:t>
        <a:bodyPr/>
        <a:lstStyle/>
        <a:p>
          <a:endParaRPr lang="en-US"/>
        </a:p>
      </dgm:t>
    </dgm:pt>
    <dgm:pt modelId="{C976776D-86A3-4464-893A-94CAD0A0F627}">
      <dgm:prSet/>
      <dgm:spPr/>
      <dgm:t>
        <a:bodyPr/>
        <a:lstStyle/>
        <a:p>
          <a:r>
            <a:rPr lang="en-US"/>
            <a:t>• Firewall – Controls network traffic.</a:t>
          </a:r>
        </a:p>
      </dgm:t>
    </dgm:pt>
    <dgm:pt modelId="{1C1116A9-786D-4672-B025-1B8900B922D1}" type="parTrans" cxnId="{8DBBC78D-70FF-4D2B-9D28-4BE53E8C1744}">
      <dgm:prSet/>
      <dgm:spPr/>
      <dgm:t>
        <a:bodyPr/>
        <a:lstStyle/>
        <a:p>
          <a:endParaRPr lang="en-US"/>
        </a:p>
      </dgm:t>
    </dgm:pt>
    <dgm:pt modelId="{5FF79B8F-C445-449B-96ED-213EE190979B}" type="sibTrans" cxnId="{8DBBC78D-70FF-4D2B-9D28-4BE53E8C1744}">
      <dgm:prSet/>
      <dgm:spPr/>
      <dgm:t>
        <a:bodyPr/>
        <a:lstStyle/>
        <a:p>
          <a:endParaRPr lang="en-US"/>
        </a:p>
      </dgm:t>
    </dgm:pt>
    <dgm:pt modelId="{0BE5210E-03D3-444C-9D41-335D310D58D1}">
      <dgm:prSet/>
      <dgm:spPr/>
      <dgm:t>
        <a:bodyPr/>
        <a:lstStyle/>
        <a:p>
          <a:r>
            <a:rPr lang="en-US"/>
            <a:t>• Encryption – Protects data confidentiality.</a:t>
          </a:r>
        </a:p>
      </dgm:t>
    </dgm:pt>
    <dgm:pt modelId="{2CF06C9E-20B9-41C5-878E-7524AF08D740}" type="parTrans" cxnId="{800A16A0-3B49-47B9-9D6A-3A722544B773}">
      <dgm:prSet/>
      <dgm:spPr/>
      <dgm:t>
        <a:bodyPr/>
        <a:lstStyle/>
        <a:p>
          <a:endParaRPr lang="en-US"/>
        </a:p>
      </dgm:t>
    </dgm:pt>
    <dgm:pt modelId="{C8F54462-8F88-4C65-8AFC-DDEFF2E2E988}" type="sibTrans" cxnId="{800A16A0-3B49-47B9-9D6A-3A722544B773}">
      <dgm:prSet/>
      <dgm:spPr/>
      <dgm:t>
        <a:bodyPr/>
        <a:lstStyle/>
        <a:p>
          <a:endParaRPr lang="en-US"/>
        </a:p>
      </dgm:t>
    </dgm:pt>
    <dgm:pt modelId="{BCF2E4EE-840F-4EEE-BBA0-43D20910AA7A}">
      <dgm:prSet/>
      <dgm:spPr/>
      <dgm:t>
        <a:bodyPr/>
        <a:lstStyle/>
        <a:p>
          <a:r>
            <a:rPr lang="en-US"/>
            <a:t>• Social Engineering – Human-based attacks.</a:t>
          </a:r>
        </a:p>
      </dgm:t>
    </dgm:pt>
    <dgm:pt modelId="{31488685-0173-4F59-A41D-ED657D46BFEB}" type="parTrans" cxnId="{BD7263A5-0E18-4A3D-A008-47875D931037}">
      <dgm:prSet/>
      <dgm:spPr/>
      <dgm:t>
        <a:bodyPr/>
        <a:lstStyle/>
        <a:p>
          <a:endParaRPr lang="en-US"/>
        </a:p>
      </dgm:t>
    </dgm:pt>
    <dgm:pt modelId="{A11FE6AA-1575-422D-A18C-DE3B1C58FBD0}" type="sibTrans" cxnId="{BD7263A5-0E18-4A3D-A008-47875D931037}">
      <dgm:prSet/>
      <dgm:spPr/>
      <dgm:t>
        <a:bodyPr/>
        <a:lstStyle/>
        <a:p>
          <a:endParaRPr lang="en-US"/>
        </a:p>
      </dgm:t>
    </dgm:pt>
    <dgm:pt modelId="{277B6EAE-DB68-4915-BA68-AEA527F4289F}" type="pres">
      <dgm:prSet presAssocID="{6F4FC2FF-21A4-41D8-8774-09BFADEFBBCB}" presName="diagram" presStyleCnt="0">
        <dgm:presLayoutVars>
          <dgm:dir/>
          <dgm:resizeHandles val="exact"/>
        </dgm:presLayoutVars>
      </dgm:prSet>
      <dgm:spPr/>
    </dgm:pt>
    <dgm:pt modelId="{3E7ABBF7-7268-43C7-AABC-F2774E0AAB92}" type="pres">
      <dgm:prSet presAssocID="{80FB8EC3-B5E0-42B5-9C59-6449E5D7D224}" presName="node" presStyleLbl="node1" presStyleIdx="0" presStyleCnt="7">
        <dgm:presLayoutVars>
          <dgm:bulletEnabled val="1"/>
        </dgm:presLayoutVars>
      </dgm:prSet>
      <dgm:spPr/>
    </dgm:pt>
    <dgm:pt modelId="{39EE7D82-CC7C-4997-9A37-DA9D8F5816B7}" type="pres">
      <dgm:prSet presAssocID="{B31C8451-4AE1-4107-A2CA-50C3F2930645}" presName="sibTrans" presStyleCnt="0"/>
      <dgm:spPr/>
    </dgm:pt>
    <dgm:pt modelId="{1D524513-81B3-4FA9-8BC1-242C03A09278}" type="pres">
      <dgm:prSet presAssocID="{F7CE43E9-BD68-40B1-8873-31E5C9B38918}" presName="node" presStyleLbl="node1" presStyleIdx="1" presStyleCnt="7">
        <dgm:presLayoutVars>
          <dgm:bulletEnabled val="1"/>
        </dgm:presLayoutVars>
      </dgm:prSet>
      <dgm:spPr/>
    </dgm:pt>
    <dgm:pt modelId="{FAE00299-C203-4E2C-8272-869E6526ADA7}" type="pres">
      <dgm:prSet presAssocID="{270F75D4-7CDA-49D2-88CA-660B3FFDA174}" presName="sibTrans" presStyleCnt="0"/>
      <dgm:spPr/>
    </dgm:pt>
    <dgm:pt modelId="{AA7761FB-E77B-4F97-89F4-1E3670846AAE}" type="pres">
      <dgm:prSet presAssocID="{84845522-5450-4848-9F5F-F0FA21EAF21D}" presName="node" presStyleLbl="node1" presStyleIdx="2" presStyleCnt="7">
        <dgm:presLayoutVars>
          <dgm:bulletEnabled val="1"/>
        </dgm:presLayoutVars>
      </dgm:prSet>
      <dgm:spPr/>
    </dgm:pt>
    <dgm:pt modelId="{17D5D064-7F8A-43B4-BA12-F8B0031E2099}" type="pres">
      <dgm:prSet presAssocID="{EE684B74-26FD-4E92-B8FC-DC09CCD91206}" presName="sibTrans" presStyleCnt="0"/>
      <dgm:spPr/>
    </dgm:pt>
    <dgm:pt modelId="{5A376C90-27B4-4FE8-931C-AA36D9CE4CAB}" type="pres">
      <dgm:prSet presAssocID="{B9B6F6C7-644E-4045-809E-EF346301BEEE}" presName="node" presStyleLbl="node1" presStyleIdx="3" presStyleCnt="7">
        <dgm:presLayoutVars>
          <dgm:bulletEnabled val="1"/>
        </dgm:presLayoutVars>
      </dgm:prSet>
      <dgm:spPr/>
    </dgm:pt>
    <dgm:pt modelId="{4A59FF4C-F43B-4C10-8234-380A37F415A2}" type="pres">
      <dgm:prSet presAssocID="{90084CD6-4035-4B9D-8087-F2BE100DAE20}" presName="sibTrans" presStyleCnt="0"/>
      <dgm:spPr/>
    </dgm:pt>
    <dgm:pt modelId="{4FDA547C-6F6A-491E-8F9C-AC501CCC65F3}" type="pres">
      <dgm:prSet presAssocID="{C976776D-86A3-4464-893A-94CAD0A0F627}" presName="node" presStyleLbl="node1" presStyleIdx="4" presStyleCnt="7">
        <dgm:presLayoutVars>
          <dgm:bulletEnabled val="1"/>
        </dgm:presLayoutVars>
      </dgm:prSet>
      <dgm:spPr/>
    </dgm:pt>
    <dgm:pt modelId="{0125189C-7ADA-4F3A-B160-EE290AC18A35}" type="pres">
      <dgm:prSet presAssocID="{5FF79B8F-C445-449B-96ED-213EE190979B}" presName="sibTrans" presStyleCnt="0"/>
      <dgm:spPr/>
    </dgm:pt>
    <dgm:pt modelId="{6822DC68-BEC0-42E8-9A34-84C448A7177E}" type="pres">
      <dgm:prSet presAssocID="{0BE5210E-03D3-444C-9D41-335D310D58D1}" presName="node" presStyleLbl="node1" presStyleIdx="5" presStyleCnt="7">
        <dgm:presLayoutVars>
          <dgm:bulletEnabled val="1"/>
        </dgm:presLayoutVars>
      </dgm:prSet>
      <dgm:spPr/>
    </dgm:pt>
    <dgm:pt modelId="{E612DD16-519E-43F6-9F6E-3F649DE0DBBD}" type="pres">
      <dgm:prSet presAssocID="{C8F54462-8F88-4C65-8AFC-DDEFF2E2E988}" presName="sibTrans" presStyleCnt="0"/>
      <dgm:spPr/>
    </dgm:pt>
    <dgm:pt modelId="{26B0774C-5F4C-4030-8A13-8C19F2F3A42D}" type="pres">
      <dgm:prSet presAssocID="{BCF2E4EE-840F-4EEE-BBA0-43D20910AA7A}" presName="node" presStyleLbl="node1" presStyleIdx="6" presStyleCnt="7">
        <dgm:presLayoutVars>
          <dgm:bulletEnabled val="1"/>
        </dgm:presLayoutVars>
      </dgm:prSet>
      <dgm:spPr/>
    </dgm:pt>
  </dgm:ptLst>
  <dgm:cxnLst>
    <dgm:cxn modelId="{81C21E00-947A-4EDE-AAA9-255082B11020}" type="presOf" srcId="{6F4FC2FF-21A4-41D8-8774-09BFADEFBBCB}" destId="{277B6EAE-DB68-4915-BA68-AEA527F4289F}" srcOrd="0" destOrd="0" presId="urn:microsoft.com/office/officeart/2005/8/layout/default"/>
    <dgm:cxn modelId="{DA522A19-AEC6-4BEB-ABA0-3B31710AB5A1}" type="presOf" srcId="{84845522-5450-4848-9F5F-F0FA21EAF21D}" destId="{AA7761FB-E77B-4F97-89F4-1E3670846AAE}" srcOrd="0" destOrd="0" presId="urn:microsoft.com/office/officeart/2005/8/layout/default"/>
    <dgm:cxn modelId="{2DAC8E5F-841A-4045-9527-A90B1DB332D0}" type="presOf" srcId="{0BE5210E-03D3-444C-9D41-335D310D58D1}" destId="{6822DC68-BEC0-42E8-9A34-84C448A7177E}" srcOrd="0" destOrd="0" presId="urn:microsoft.com/office/officeart/2005/8/layout/default"/>
    <dgm:cxn modelId="{6CF76A4C-9BAC-4A6F-8DCC-E9682A0FF7FC}" type="presOf" srcId="{C976776D-86A3-4464-893A-94CAD0A0F627}" destId="{4FDA547C-6F6A-491E-8F9C-AC501CCC65F3}" srcOrd="0" destOrd="0" presId="urn:microsoft.com/office/officeart/2005/8/layout/default"/>
    <dgm:cxn modelId="{8DBBC78D-70FF-4D2B-9D28-4BE53E8C1744}" srcId="{6F4FC2FF-21A4-41D8-8774-09BFADEFBBCB}" destId="{C976776D-86A3-4464-893A-94CAD0A0F627}" srcOrd="4" destOrd="0" parTransId="{1C1116A9-786D-4672-B025-1B8900B922D1}" sibTransId="{5FF79B8F-C445-449B-96ED-213EE190979B}"/>
    <dgm:cxn modelId="{E407ED96-B5A8-4017-995F-4340B9350125}" type="presOf" srcId="{BCF2E4EE-840F-4EEE-BBA0-43D20910AA7A}" destId="{26B0774C-5F4C-4030-8A13-8C19F2F3A42D}" srcOrd="0" destOrd="0" presId="urn:microsoft.com/office/officeart/2005/8/layout/default"/>
    <dgm:cxn modelId="{800A16A0-3B49-47B9-9D6A-3A722544B773}" srcId="{6F4FC2FF-21A4-41D8-8774-09BFADEFBBCB}" destId="{0BE5210E-03D3-444C-9D41-335D310D58D1}" srcOrd="5" destOrd="0" parTransId="{2CF06C9E-20B9-41C5-878E-7524AF08D740}" sibTransId="{C8F54462-8F88-4C65-8AFC-DDEFF2E2E988}"/>
    <dgm:cxn modelId="{BD7263A5-0E18-4A3D-A008-47875D931037}" srcId="{6F4FC2FF-21A4-41D8-8774-09BFADEFBBCB}" destId="{BCF2E4EE-840F-4EEE-BBA0-43D20910AA7A}" srcOrd="6" destOrd="0" parTransId="{31488685-0173-4F59-A41D-ED657D46BFEB}" sibTransId="{A11FE6AA-1575-422D-A18C-DE3B1C58FBD0}"/>
    <dgm:cxn modelId="{4C3739B1-A568-4687-B3DB-C3EE11865A13}" type="presOf" srcId="{F7CE43E9-BD68-40B1-8873-31E5C9B38918}" destId="{1D524513-81B3-4FA9-8BC1-242C03A09278}" srcOrd="0" destOrd="0" presId="urn:microsoft.com/office/officeart/2005/8/layout/default"/>
    <dgm:cxn modelId="{9B5DB5BF-51FD-4850-B6B9-FA43676ACCE2}" type="presOf" srcId="{B9B6F6C7-644E-4045-809E-EF346301BEEE}" destId="{5A376C90-27B4-4FE8-931C-AA36D9CE4CAB}" srcOrd="0" destOrd="0" presId="urn:microsoft.com/office/officeart/2005/8/layout/default"/>
    <dgm:cxn modelId="{189E59CD-A29A-4B30-BC2E-96D54F05B611}" srcId="{6F4FC2FF-21A4-41D8-8774-09BFADEFBBCB}" destId="{F7CE43E9-BD68-40B1-8873-31E5C9B38918}" srcOrd="1" destOrd="0" parTransId="{5E032E51-DDF8-42D1-813E-14E7CAC9AD1B}" sibTransId="{270F75D4-7CDA-49D2-88CA-660B3FFDA174}"/>
    <dgm:cxn modelId="{530DDBE8-4524-4599-BD8B-51BE315A9996}" type="presOf" srcId="{80FB8EC3-B5E0-42B5-9C59-6449E5D7D224}" destId="{3E7ABBF7-7268-43C7-AABC-F2774E0AAB92}" srcOrd="0" destOrd="0" presId="urn:microsoft.com/office/officeart/2005/8/layout/default"/>
    <dgm:cxn modelId="{E74093F0-5F24-4DB9-892B-303991B58B31}" srcId="{6F4FC2FF-21A4-41D8-8774-09BFADEFBBCB}" destId="{80FB8EC3-B5E0-42B5-9C59-6449E5D7D224}" srcOrd="0" destOrd="0" parTransId="{0F387530-27BC-4D77-ADF2-FB944CD03CCE}" sibTransId="{B31C8451-4AE1-4107-A2CA-50C3F2930645}"/>
    <dgm:cxn modelId="{3124FAF5-0E31-45F4-8CC9-8201F8E13EBB}" srcId="{6F4FC2FF-21A4-41D8-8774-09BFADEFBBCB}" destId="{B9B6F6C7-644E-4045-809E-EF346301BEEE}" srcOrd="3" destOrd="0" parTransId="{199B1134-212C-41D6-8F04-49652307BA51}" sibTransId="{90084CD6-4035-4B9D-8087-F2BE100DAE20}"/>
    <dgm:cxn modelId="{A29D01F9-ED6C-43DC-A386-D1C66C8E0C8B}" srcId="{6F4FC2FF-21A4-41D8-8774-09BFADEFBBCB}" destId="{84845522-5450-4848-9F5F-F0FA21EAF21D}" srcOrd="2" destOrd="0" parTransId="{73141AA6-4D62-4A50-88A6-63CAF873AEB1}" sibTransId="{EE684B74-26FD-4E92-B8FC-DC09CCD91206}"/>
    <dgm:cxn modelId="{82E830F6-E97C-47D5-AFCB-01C1E7525387}" type="presParOf" srcId="{277B6EAE-DB68-4915-BA68-AEA527F4289F}" destId="{3E7ABBF7-7268-43C7-AABC-F2774E0AAB92}" srcOrd="0" destOrd="0" presId="urn:microsoft.com/office/officeart/2005/8/layout/default"/>
    <dgm:cxn modelId="{9F770AAF-13C5-4684-9DCA-378BA498D7AE}" type="presParOf" srcId="{277B6EAE-DB68-4915-BA68-AEA527F4289F}" destId="{39EE7D82-CC7C-4997-9A37-DA9D8F5816B7}" srcOrd="1" destOrd="0" presId="urn:microsoft.com/office/officeart/2005/8/layout/default"/>
    <dgm:cxn modelId="{AA4BFE88-EC4D-4F2D-9A53-D062136FBA23}" type="presParOf" srcId="{277B6EAE-DB68-4915-BA68-AEA527F4289F}" destId="{1D524513-81B3-4FA9-8BC1-242C03A09278}" srcOrd="2" destOrd="0" presId="urn:microsoft.com/office/officeart/2005/8/layout/default"/>
    <dgm:cxn modelId="{9276D09C-DAD4-4E06-A1AF-69536D621A2C}" type="presParOf" srcId="{277B6EAE-DB68-4915-BA68-AEA527F4289F}" destId="{FAE00299-C203-4E2C-8272-869E6526ADA7}" srcOrd="3" destOrd="0" presId="urn:microsoft.com/office/officeart/2005/8/layout/default"/>
    <dgm:cxn modelId="{AC0B3720-D132-4B83-8C5B-1C88BD547095}" type="presParOf" srcId="{277B6EAE-DB68-4915-BA68-AEA527F4289F}" destId="{AA7761FB-E77B-4F97-89F4-1E3670846AAE}" srcOrd="4" destOrd="0" presId="urn:microsoft.com/office/officeart/2005/8/layout/default"/>
    <dgm:cxn modelId="{1417CED7-B43F-4E60-8C2E-A89E05D8FFC2}" type="presParOf" srcId="{277B6EAE-DB68-4915-BA68-AEA527F4289F}" destId="{17D5D064-7F8A-43B4-BA12-F8B0031E2099}" srcOrd="5" destOrd="0" presId="urn:microsoft.com/office/officeart/2005/8/layout/default"/>
    <dgm:cxn modelId="{82E4CA29-1314-48A7-828F-52C0D4436306}" type="presParOf" srcId="{277B6EAE-DB68-4915-BA68-AEA527F4289F}" destId="{5A376C90-27B4-4FE8-931C-AA36D9CE4CAB}" srcOrd="6" destOrd="0" presId="urn:microsoft.com/office/officeart/2005/8/layout/default"/>
    <dgm:cxn modelId="{84A106FC-A043-4C4E-BE26-E477354891B8}" type="presParOf" srcId="{277B6EAE-DB68-4915-BA68-AEA527F4289F}" destId="{4A59FF4C-F43B-4C10-8234-380A37F415A2}" srcOrd="7" destOrd="0" presId="urn:microsoft.com/office/officeart/2005/8/layout/default"/>
    <dgm:cxn modelId="{ADFA0A36-ECEF-45DE-A772-2D54289A9CB0}" type="presParOf" srcId="{277B6EAE-DB68-4915-BA68-AEA527F4289F}" destId="{4FDA547C-6F6A-491E-8F9C-AC501CCC65F3}" srcOrd="8" destOrd="0" presId="urn:microsoft.com/office/officeart/2005/8/layout/default"/>
    <dgm:cxn modelId="{F9B605A0-CFEC-4675-B08F-39304E9BF0FD}" type="presParOf" srcId="{277B6EAE-DB68-4915-BA68-AEA527F4289F}" destId="{0125189C-7ADA-4F3A-B160-EE290AC18A35}" srcOrd="9" destOrd="0" presId="urn:microsoft.com/office/officeart/2005/8/layout/default"/>
    <dgm:cxn modelId="{12F69C78-2A22-42C5-9AC9-4DE4982F6029}" type="presParOf" srcId="{277B6EAE-DB68-4915-BA68-AEA527F4289F}" destId="{6822DC68-BEC0-42E8-9A34-84C448A7177E}" srcOrd="10" destOrd="0" presId="urn:microsoft.com/office/officeart/2005/8/layout/default"/>
    <dgm:cxn modelId="{16C2786B-5D43-4219-891C-8A8256C81873}" type="presParOf" srcId="{277B6EAE-DB68-4915-BA68-AEA527F4289F}" destId="{E612DD16-519E-43F6-9F6E-3F649DE0DBBD}" srcOrd="11" destOrd="0" presId="urn:microsoft.com/office/officeart/2005/8/layout/default"/>
    <dgm:cxn modelId="{033F1AEB-3093-424E-8C20-491167CFFD6F}" type="presParOf" srcId="{277B6EAE-DB68-4915-BA68-AEA527F4289F}" destId="{26B0774C-5F4C-4030-8A13-8C19F2F3A42D}" srcOrd="12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4ADE336B-B764-4673-9CF9-DF0CF6E1F293}" type="doc">
      <dgm:prSet loTypeId="urn:microsoft.com/office/officeart/2005/8/layout/matrix3" loCatId="matrix" qsTypeId="urn:microsoft.com/office/officeart/2005/8/quickstyle/simple4" qsCatId="simple" csTypeId="urn:microsoft.com/office/officeart/2005/8/colors/colorful5" csCatId="colorful"/>
      <dgm:spPr/>
      <dgm:t>
        <a:bodyPr/>
        <a:lstStyle/>
        <a:p>
          <a:endParaRPr lang="en-US"/>
        </a:p>
      </dgm:t>
    </dgm:pt>
    <dgm:pt modelId="{C3BC8E50-8725-4108-9AD8-EB5F4E9FAD15}">
      <dgm:prSet/>
      <dgm:spPr/>
      <dgm:t>
        <a:bodyPr/>
        <a:lstStyle/>
        <a:p>
          <a:r>
            <a:rPr lang="en-US"/>
            <a:t>• Goal: Simulate real-world attacks to find vulnerabilities.</a:t>
          </a:r>
        </a:p>
      </dgm:t>
    </dgm:pt>
    <dgm:pt modelId="{CB450AC6-EEC3-4164-A4FA-3FA8F1B65626}" type="parTrans" cxnId="{0FFC12D2-711D-4241-A1BE-AFC3002507D9}">
      <dgm:prSet/>
      <dgm:spPr/>
      <dgm:t>
        <a:bodyPr/>
        <a:lstStyle/>
        <a:p>
          <a:endParaRPr lang="en-US"/>
        </a:p>
      </dgm:t>
    </dgm:pt>
    <dgm:pt modelId="{B2A86ABA-F47B-483D-819B-A3AC175E7362}" type="sibTrans" cxnId="{0FFC12D2-711D-4241-A1BE-AFC3002507D9}">
      <dgm:prSet/>
      <dgm:spPr/>
      <dgm:t>
        <a:bodyPr/>
        <a:lstStyle/>
        <a:p>
          <a:endParaRPr lang="en-US"/>
        </a:p>
      </dgm:t>
    </dgm:pt>
    <dgm:pt modelId="{ED3AA4D2-B631-431B-B648-50F510744E52}">
      <dgm:prSet/>
      <dgm:spPr/>
      <dgm:t>
        <a:bodyPr/>
        <a:lstStyle/>
        <a:p>
          <a:r>
            <a:rPr lang="en-US"/>
            <a:t>• Test Types: Black-box, White-box, Grey-box, Red Team.</a:t>
          </a:r>
        </a:p>
      </dgm:t>
    </dgm:pt>
    <dgm:pt modelId="{210677CE-8897-40C1-A35B-6C5D2D669398}" type="parTrans" cxnId="{3A3735B6-D101-457E-834D-37A4ADB8DC82}">
      <dgm:prSet/>
      <dgm:spPr/>
      <dgm:t>
        <a:bodyPr/>
        <a:lstStyle/>
        <a:p>
          <a:endParaRPr lang="en-US"/>
        </a:p>
      </dgm:t>
    </dgm:pt>
    <dgm:pt modelId="{774D3B19-8F49-4ED2-A005-6AD90593527B}" type="sibTrans" cxnId="{3A3735B6-D101-457E-834D-37A4ADB8DC82}">
      <dgm:prSet/>
      <dgm:spPr/>
      <dgm:t>
        <a:bodyPr/>
        <a:lstStyle/>
        <a:p>
          <a:endParaRPr lang="en-US"/>
        </a:p>
      </dgm:t>
    </dgm:pt>
    <dgm:pt modelId="{2E0E33DA-FE88-4EAA-A8E7-E1B5BB2880F0}">
      <dgm:prSet/>
      <dgm:spPr/>
      <dgm:t>
        <a:bodyPr/>
        <a:lstStyle/>
        <a:p>
          <a:r>
            <a:rPr lang="en-US"/>
            <a:t>• Phases: Planning → Reconnaissance → Scanning → Exploitation → Post-Exploitation → Reporting.</a:t>
          </a:r>
        </a:p>
      </dgm:t>
    </dgm:pt>
    <dgm:pt modelId="{46E23218-06D0-41F5-90AF-7210C76E3252}" type="parTrans" cxnId="{0D4D9F9C-3171-4319-B545-6A7BBD46BE7E}">
      <dgm:prSet/>
      <dgm:spPr/>
      <dgm:t>
        <a:bodyPr/>
        <a:lstStyle/>
        <a:p>
          <a:endParaRPr lang="en-US"/>
        </a:p>
      </dgm:t>
    </dgm:pt>
    <dgm:pt modelId="{6CBBC463-C1D5-475E-95AF-6CCA1B0C7B58}" type="sibTrans" cxnId="{0D4D9F9C-3171-4319-B545-6A7BBD46BE7E}">
      <dgm:prSet/>
      <dgm:spPr/>
      <dgm:t>
        <a:bodyPr/>
        <a:lstStyle/>
        <a:p>
          <a:endParaRPr lang="en-US"/>
        </a:p>
      </dgm:t>
    </dgm:pt>
    <dgm:pt modelId="{B7D13141-68D2-4707-8C5A-22D5C0C72A09}">
      <dgm:prSet/>
      <dgm:spPr/>
      <dgm:t>
        <a:bodyPr/>
        <a:lstStyle/>
        <a:p>
          <a:r>
            <a:rPr lang="en-US"/>
            <a:t>• Deliverables: Technical report, executive summary, remediation plan.</a:t>
          </a:r>
        </a:p>
      </dgm:t>
    </dgm:pt>
    <dgm:pt modelId="{736F1832-38A8-4549-8A0D-47A080129E56}" type="parTrans" cxnId="{5A290701-FAA5-4081-BCE0-B67528C2EF08}">
      <dgm:prSet/>
      <dgm:spPr/>
      <dgm:t>
        <a:bodyPr/>
        <a:lstStyle/>
        <a:p>
          <a:endParaRPr lang="en-US"/>
        </a:p>
      </dgm:t>
    </dgm:pt>
    <dgm:pt modelId="{28C48D62-2198-41F1-9806-27B9EBC63212}" type="sibTrans" cxnId="{5A290701-FAA5-4081-BCE0-B67528C2EF08}">
      <dgm:prSet/>
      <dgm:spPr/>
      <dgm:t>
        <a:bodyPr/>
        <a:lstStyle/>
        <a:p>
          <a:endParaRPr lang="en-US"/>
        </a:p>
      </dgm:t>
    </dgm:pt>
    <dgm:pt modelId="{C0DFE88D-C954-40C6-A1E0-A5D8300F7275}" type="pres">
      <dgm:prSet presAssocID="{4ADE336B-B764-4673-9CF9-DF0CF6E1F293}" presName="matrix" presStyleCnt="0">
        <dgm:presLayoutVars>
          <dgm:chMax val="1"/>
          <dgm:dir/>
          <dgm:resizeHandles val="exact"/>
        </dgm:presLayoutVars>
      </dgm:prSet>
      <dgm:spPr/>
    </dgm:pt>
    <dgm:pt modelId="{FE3A74B4-F745-4550-BB28-DC8FEB14561A}" type="pres">
      <dgm:prSet presAssocID="{4ADE336B-B764-4673-9CF9-DF0CF6E1F293}" presName="diamond" presStyleLbl="bgShp" presStyleIdx="0" presStyleCnt="1"/>
      <dgm:spPr/>
    </dgm:pt>
    <dgm:pt modelId="{82793F76-4ADA-418A-BEF8-641F72588BDD}" type="pres">
      <dgm:prSet presAssocID="{4ADE336B-B764-4673-9CF9-DF0CF6E1F293}" presName="quad1" presStyleLbl="node1" presStyleIdx="0" presStyleCnt="4">
        <dgm:presLayoutVars>
          <dgm:chMax val="0"/>
          <dgm:chPref val="0"/>
          <dgm:bulletEnabled val="1"/>
        </dgm:presLayoutVars>
      </dgm:prSet>
      <dgm:spPr/>
    </dgm:pt>
    <dgm:pt modelId="{EFBC6555-B779-480A-AE51-2434BD808CF2}" type="pres">
      <dgm:prSet presAssocID="{4ADE336B-B764-4673-9CF9-DF0CF6E1F293}" presName="quad2" presStyleLbl="node1" presStyleIdx="1" presStyleCnt="4">
        <dgm:presLayoutVars>
          <dgm:chMax val="0"/>
          <dgm:chPref val="0"/>
          <dgm:bulletEnabled val="1"/>
        </dgm:presLayoutVars>
      </dgm:prSet>
      <dgm:spPr/>
    </dgm:pt>
    <dgm:pt modelId="{BDF4CD34-F251-4CF3-9073-026C4BF16AB3}" type="pres">
      <dgm:prSet presAssocID="{4ADE336B-B764-4673-9CF9-DF0CF6E1F293}" presName="quad3" presStyleLbl="node1" presStyleIdx="2" presStyleCnt="4">
        <dgm:presLayoutVars>
          <dgm:chMax val="0"/>
          <dgm:chPref val="0"/>
          <dgm:bulletEnabled val="1"/>
        </dgm:presLayoutVars>
      </dgm:prSet>
      <dgm:spPr/>
    </dgm:pt>
    <dgm:pt modelId="{C6595072-1372-4721-AFD2-7846FCBC7D7A}" type="pres">
      <dgm:prSet presAssocID="{4ADE336B-B764-4673-9CF9-DF0CF6E1F293}" presName="quad4" presStyleLbl="node1" presStyleIdx="3" presStyleCnt="4">
        <dgm:presLayoutVars>
          <dgm:chMax val="0"/>
          <dgm:chPref val="0"/>
          <dgm:bulletEnabled val="1"/>
        </dgm:presLayoutVars>
      </dgm:prSet>
      <dgm:spPr/>
    </dgm:pt>
  </dgm:ptLst>
  <dgm:cxnLst>
    <dgm:cxn modelId="{5A290701-FAA5-4081-BCE0-B67528C2EF08}" srcId="{4ADE336B-B764-4673-9CF9-DF0CF6E1F293}" destId="{B7D13141-68D2-4707-8C5A-22D5C0C72A09}" srcOrd="3" destOrd="0" parTransId="{736F1832-38A8-4549-8A0D-47A080129E56}" sibTransId="{28C48D62-2198-41F1-9806-27B9EBC63212}"/>
    <dgm:cxn modelId="{CBB33E3F-E0A4-4EA4-A777-5DC9F1335F4D}" type="presOf" srcId="{B7D13141-68D2-4707-8C5A-22D5C0C72A09}" destId="{C6595072-1372-4721-AFD2-7846FCBC7D7A}" srcOrd="0" destOrd="0" presId="urn:microsoft.com/office/officeart/2005/8/layout/matrix3"/>
    <dgm:cxn modelId="{1BF57C5D-1AFB-4830-A325-7D22F27DA7E2}" type="presOf" srcId="{ED3AA4D2-B631-431B-B648-50F510744E52}" destId="{EFBC6555-B779-480A-AE51-2434BD808CF2}" srcOrd="0" destOrd="0" presId="urn:microsoft.com/office/officeart/2005/8/layout/matrix3"/>
    <dgm:cxn modelId="{71DBE972-FE23-4B94-AF6D-F598055EA8F4}" type="presOf" srcId="{C3BC8E50-8725-4108-9AD8-EB5F4E9FAD15}" destId="{82793F76-4ADA-418A-BEF8-641F72588BDD}" srcOrd="0" destOrd="0" presId="urn:microsoft.com/office/officeart/2005/8/layout/matrix3"/>
    <dgm:cxn modelId="{0717857E-3879-4C77-A544-CC63277403FE}" type="presOf" srcId="{2E0E33DA-FE88-4EAA-A8E7-E1B5BB2880F0}" destId="{BDF4CD34-F251-4CF3-9073-026C4BF16AB3}" srcOrd="0" destOrd="0" presId="urn:microsoft.com/office/officeart/2005/8/layout/matrix3"/>
    <dgm:cxn modelId="{0D4D9F9C-3171-4319-B545-6A7BBD46BE7E}" srcId="{4ADE336B-B764-4673-9CF9-DF0CF6E1F293}" destId="{2E0E33DA-FE88-4EAA-A8E7-E1B5BB2880F0}" srcOrd="2" destOrd="0" parTransId="{46E23218-06D0-41F5-90AF-7210C76E3252}" sibTransId="{6CBBC463-C1D5-475E-95AF-6CCA1B0C7B58}"/>
    <dgm:cxn modelId="{3A3735B6-D101-457E-834D-37A4ADB8DC82}" srcId="{4ADE336B-B764-4673-9CF9-DF0CF6E1F293}" destId="{ED3AA4D2-B631-431B-B648-50F510744E52}" srcOrd="1" destOrd="0" parTransId="{210677CE-8897-40C1-A35B-6C5D2D669398}" sibTransId="{774D3B19-8F49-4ED2-A005-6AD90593527B}"/>
    <dgm:cxn modelId="{0FFC12D2-711D-4241-A1BE-AFC3002507D9}" srcId="{4ADE336B-B764-4673-9CF9-DF0CF6E1F293}" destId="{C3BC8E50-8725-4108-9AD8-EB5F4E9FAD15}" srcOrd="0" destOrd="0" parTransId="{CB450AC6-EEC3-4164-A4FA-3FA8F1B65626}" sibTransId="{B2A86ABA-F47B-483D-819B-A3AC175E7362}"/>
    <dgm:cxn modelId="{35A69BFC-3331-4823-AC7F-C9494451CB4B}" type="presOf" srcId="{4ADE336B-B764-4673-9CF9-DF0CF6E1F293}" destId="{C0DFE88D-C954-40C6-A1E0-A5D8300F7275}" srcOrd="0" destOrd="0" presId="urn:microsoft.com/office/officeart/2005/8/layout/matrix3"/>
    <dgm:cxn modelId="{08C94F6A-1A29-45A3-8663-0945C60C8A1D}" type="presParOf" srcId="{C0DFE88D-C954-40C6-A1E0-A5D8300F7275}" destId="{FE3A74B4-F745-4550-BB28-DC8FEB14561A}" srcOrd="0" destOrd="0" presId="urn:microsoft.com/office/officeart/2005/8/layout/matrix3"/>
    <dgm:cxn modelId="{1421693F-0827-4730-BFF2-C1391616772D}" type="presParOf" srcId="{C0DFE88D-C954-40C6-A1E0-A5D8300F7275}" destId="{82793F76-4ADA-418A-BEF8-641F72588BDD}" srcOrd="1" destOrd="0" presId="urn:microsoft.com/office/officeart/2005/8/layout/matrix3"/>
    <dgm:cxn modelId="{E6FB1DF9-7C11-4FE6-8DE3-974406F15AC3}" type="presParOf" srcId="{C0DFE88D-C954-40C6-A1E0-A5D8300F7275}" destId="{EFBC6555-B779-480A-AE51-2434BD808CF2}" srcOrd="2" destOrd="0" presId="urn:microsoft.com/office/officeart/2005/8/layout/matrix3"/>
    <dgm:cxn modelId="{C5F1789B-95C4-42B5-AFA9-690C25BF5CCC}" type="presParOf" srcId="{C0DFE88D-C954-40C6-A1E0-A5D8300F7275}" destId="{BDF4CD34-F251-4CF3-9073-026C4BF16AB3}" srcOrd="3" destOrd="0" presId="urn:microsoft.com/office/officeart/2005/8/layout/matrix3"/>
    <dgm:cxn modelId="{418225CF-938C-4852-A5A2-92FBC9EDA178}" type="presParOf" srcId="{C0DFE88D-C954-40C6-A1E0-A5D8300F7275}" destId="{C6595072-1372-4721-AFD2-7846FCBC7D7A}" srcOrd="4" destOrd="0" presId="urn:microsoft.com/office/officeart/2005/8/layout/matrix3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1533A83E-2D08-4199-9F98-4E102616F81F}" type="doc">
      <dgm:prSet loTypeId="urn:microsoft.com/office/officeart/2018/2/layout/IconCircleList" loCatId="icon" qsTypeId="urn:microsoft.com/office/officeart/2005/8/quickstyle/simple1" qsCatId="simple" csTypeId="urn:microsoft.com/office/officeart/2018/5/colors/Iconchunking_neutralicon_colorful1" csCatId="colorful" phldr="1"/>
      <dgm:spPr/>
      <dgm:t>
        <a:bodyPr/>
        <a:lstStyle/>
        <a:p>
          <a:endParaRPr lang="en-US"/>
        </a:p>
      </dgm:t>
    </dgm:pt>
    <dgm:pt modelId="{DBB08B8C-658C-4B1F-8D60-16967E5695C5}">
      <dgm:prSet/>
      <dgm:spPr/>
      <dgm:t>
        <a:bodyPr/>
        <a:lstStyle/>
        <a:p>
          <a:r>
            <a:rPr lang="en-US"/>
            <a:t>• Recon: Whois, Shodan, theHarvester</a:t>
          </a:r>
        </a:p>
      </dgm:t>
    </dgm:pt>
    <dgm:pt modelId="{AEDE0A57-0432-4C6F-8974-852A14227BEC}" type="parTrans" cxnId="{131CD69D-5063-48E6-848A-6046263EB156}">
      <dgm:prSet/>
      <dgm:spPr/>
      <dgm:t>
        <a:bodyPr/>
        <a:lstStyle/>
        <a:p>
          <a:endParaRPr lang="en-US"/>
        </a:p>
      </dgm:t>
    </dgm:pt>
    <dgm:pt modelId="{3EE44761-0B07-4EDE-827E-395CC64E3C3D}" type="sibTrans" cxnId="{131CD69D-5063-48E6-848A-6046263EB156}">
      <dgm:prSet/>
      <dgm:spPr/>
      <dgm:t>
        <a:bodyPr/>
        <a:lstStyle/>
        <a:p>
          <a:endParaRPr lang="en-US"/>
        </a:p>
      </dgm:t>
    </dgm:pt>
    <dgm:pt modelId="{BE383C51-C8DD-4242-8A58-4AFBF753167D}">
      <dgm:prSet/>
      <dgm:spPr/>
      <dgm:t>
        <a:bodyPr/>
        <a:lstStyle/>
        <a:p>
          <a:r>
            <a:rPr lang="en-US"/>
            <a:t>• Scanning: Nmap, Nessus, OpenVAS</a:t>
          </a:r>
        </a:p>
      </dgm:t>
    </dgm:pt>
    <dgm:pt modelId="{67BF772B-5025-42CC-B752-B9676CF6A707}" type="parTrans" cxnId="{0B1FEBFA-9085-4C5A-BFBF-E99B392C6EA0}">
      <dgm:prSet/>
      <dgm:spPr/>
      <dgm:t>
        <a:bodyPr/>
        <a:lstStyle/>
        <a:p>
          <a:endParaRPr lang="en-US"/>
        </a:p>
      </dgm:t>
    </dgm:pt>
    <dgm:pt modelId="{944E3B50-E2EA-4339-BBDD-65C2AE635F91}" type="sibTrans" cxnId="{0B1FEBFA-9085-4C5A-BFBF-E99B392C6EA0}">
      <dgm:prSet/>
      <dgm:spPr/>
      <dgm:t>
        <a:bodyPr/>
        <a:lstStyle/>
        <a:p>
          <a:endParaRPr lang="en-US"/>
        </a:p>
      </dgm:t>
    </dgm:pt>
    <dgm:pt modelId="{22D7D9F4-7511-41DE-A35B-D1EA4A2CCD6E}">
      <dgm:prSet/>
      <dgm:spPr/>
      <dgm:t>
        <a:bodyPr/>
        <a:lstStyle/>
        <a:p>
          <a:r>
            <a:rPr lang="en-US"/>
            <a:t>• Exploitation: Metasploit, SQLMap, Burp Suite</a:t>
          </a:r>
        </a:p>
      </dgm:t>
    </dgm:pt>
    <dgm:pt modelId="{853972A2-C328-4066-9F12-DD55BD684F30}" type="parTrans" cxnId="{04BEB27F-50EE-4E55-BEAF-CAEE98BE73E6}">
      <dgm:prSet/>
      <dgm:spPr/>
      <dgm:t>
        <a:bodyPr/>
        <a:lstStyle/>
        <a:p>
          <a:endParaRPr lang="en-US"/>
        </a:p>
      </dgm:t>
    </dgm:pt>
    <dgm:pt modelId="{4ED9B13B-FCE1-4D43-9DAB-3E1D4403F293}" type="sibTrans" cxnId="{04BEB27F-50EE-4E55-BEAF-CAEE98BE73E6}">
      <dgm:prSet/>
      <dgm:spPr/>
      <dgm:t>
        <a:bodyPr/>
        <a:lstStyle/>
        <a:p>
          <a:endParaRPr lang="en-US"/>
        </a:p>
      </dgm:t>
    </dgm:pt>
    <dgm:pt modelId="{151E92A3-D238-4719-8BA1-BD50B0E05406}">
      <dgm:prSet/>
      <dgm:spPr/>
      <dgm:t>
        <a:bodyPr/>
        <a:lstStyle/>
        <a:p>
          <a:r>
            <a:rPr lang="en-US"/>
            <a:t>• Post-Exploitation: Mimikatz, Cobalt Strike</a:t>
          </a:r>
        </a:p>
      </dgm:t>
    </dgm:pt>
    <dgm:pt modelId="{4ED19C76-FB6D-4BAB-9199-956CFF7B4A0E}" type="parTrans" cxnId="{26539ED2-9AA7-45C5-B583-ABD31E2FE038}">
      <dgm:prSet/>
      <dgm:spPr/>
      <dgm:t>
        <a:bodyPr/>
        <a:lstStyle/>
        <a:p>
          <a:endParaRPr lang="en-US"/>
        </a:p>
      </dgm:t>
    </dgm:pt>
    <dgm:pt modelId="{FEEC5EFD-A678-499D-8E42-9C97682D49E8}" type="sibTrans" cxnId="{26539ED2-9AA7-45C5-B583-ABD31E2FE038}">
      <dgm:prSet/>
      <dgm:spPr/>
      <dgm:t>
        <a:bodyPr/>
        <a:lstStyle/>
        <a:p>
          <a:endParaRPr lang="en-US"/>
        </a:p>
      </dgm:t>
    </dgm:pt>
    <dgm:pt modelId="{D34F543B-7F91-4476-A0FB-4BB047D4ED0C}">
      <dgm:prSet/>
      <dgm:spPr/>
      <dgm:t>
        <a:bodyPr/>
        <a:lstStyle/>
        <a:p>
          <a:r>
            <a:rPr lang="en-US"/>
            <a:t>• Best Practices: Get authorization, document everything, avoid harm, communicate effectively.</a:t>
          </a:r>
        </a:p>
      </dgm:t>
    </dgm:pt>
    <dgm:pt modelId="{51D25A86-D4D7-4973-90F6-CB65309240F1}" type="parTrans" cxnId="{7684235E-36F4-46D3-842C-E232AED62E54}">
      <dgm:prSet/>
      <dgm:spPr/>
      <dgm:t>
        <a:bodyPr/>
        <a:lstStyle/>
        <a:p>
          <a:endParaRPr lang="en-US"/>
        </a:p>
      </dgm:t>
    </dgm:pt>
    <dgm:pt modelId="{D9E66C7E-5A1D-4687-929B-029622016EFD}" type="sibTrans" cxnId="{7684235E-36F4-46D3-842C-E232AED62E54}">
      <dgm:prSet/>
      <dgm:spPr/>
      <dgm:t>
        <a:bodyPr/>
        <a:lstStyle/>
        <a:p>
          <a:endParaRPr lang="en-US"/>
        </a:p>
      </dgm:t>
    </dgm:pt>
    <dgm:pt modelId="{A54D0FCE-E4AC-4D04-AC88-1A55259956FE}" type="pres">
      <dgm:prSet presAssocID="{1533A83E-2D08-4199-9F98-4E102616F81F}" presName="root" presStyleCnt="0">
        <dgm:presLayoutVars>
          <dgm:dir/>
          <dgm:resizeHandles val="exact"/>
        </dgm:presLayoutVars>
      </dgm:prSet>
      <dgm:spPr/>
    </dgm:pt>
    <dgm:pt modelId="{E3763E08-A6CD-4452-BE75-B25F60E42CB6}" type="pres">
      <dgm:prSet presAssocID="{1533A83E-2D08-4199-9F98-4E102616F81F}" presName="container" presStyleCnt="0">
        <dgm:presLayoutVars>
          <dgm:dir/>
          <dgm:resizeHandles val="exact"/>
        </dgm:presLayoutVars>
      </dgm:prSet>
      <dgm:spPr/>
    </dgm:pt>
    <dgm:pt modelId="{343118C0-0E21-4E72-814C-6F3B77EB3E36}" type="pres">
      <dgm:prSet presAssocID="{DBB08B8C-658C-4B1F-8D60-16967E5695C5}" presName="compNode" presStyleCnt="0"/>
      <dgm:spPr/>
    </dgm:pt>
    <dgm:pt modelId="{769AA035-2035-4106-B009-BDD58D2057D5}" type="pres">
      <dgm:prSet presAssocID="{DBB08B8C-658C-4B1F-8D60-16967E5695C5}" presName="iconBgRect" presStyleLbl="bgShp" presStyleIdx="0" presStyleCnt="5"/>
      <dgm:spPr/>
    </dgm:pt>
    <dgm:pt modelId="{BC289968-6A41-4CB2-916A-03D8C22C4B76}" type="pres">
      <dgm:prSet presAssocID="{DBB08B8C-658C-4B1F-8D60-16967E5695C5}" presName="iconRect" presStyleLbl="node1" presStyleIdx="0" presStyleCnt="5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Customer Review"/>
        </a:ext>
      </dgm:extLst>
    </dgm:pt>
    <dgm:pt modelId="{619BC107-0B58-40DE-ADBF-BF57F26B57CA}" type="pres">
      <dgm:prSet presAssocID="{DBB08B8C-658C-4B1F-8D60-16967E5695C5}" presName="spaceRect" presStyleCnt="0"/>
      <dgm:spPr/>
    </dgm:pt>
    <dgm:pt modelId="{7235C13B-08D6-4C82-B8A3-27033AB229E2}" type="pres">
      <dgm:prSet presAssocID="{DBB08B8C-658C-4B1F-8D60-16967E5695C5}" presName="textRect" presStyleLbl="revTx" presStyleIdx="0" presStyleCnt="5">
        <dgm:presLayoutVars>
          <dgm:chMax val="1"/>
          <dgm:chPref val="1"/>
        </dgm:presLayoutVars>
      </dgm:prSet>
      <dgm:spPr/>
    </dgm:pt>
    <dgm:pt modelId="{A0EF42B1-D41F-4D7A-9A9E-B8C6F75252F0}" type="pres">
      <dgm:prSet presAssocID="{3EE44761-0B07-4EDE-827E-395CC64E3C3D}" presName="sibTrans" presStyleLbl="sibTrans2D1" presStyleIdx="0" presStyleCnt="0"/>
      <dgm:spPr/>
    </dgm:pt>
    <dgm:pt modelId="{CB209641-EA53-4ED6-AE04-A9DEBEE4E916}" type="pres">
      <dgm:prSet presAssocID="{BE383C51-C8DD-4242-8A58-4AFBF753167D}" presName="compNode" presStyleCnt="0"/>
      <dgm:spPr/>
    </dgm:pt>
    <dgm:pt modelId="{E8BB9C79-B714-4CC4-A9AE-D96854370BD2}" type="pres">
      <dgm:prSet presAssocID="{BE383C51-C8DD-4242-8A58-4AFBF753167D}" presName="iconBgRect" presStyleLbl="bgShp" presStyleIdx="1" presStyleCnt="5"/>
      <dgm:spPr/>
    </dgm:pt>
    <dgm:pt modelId="{C1E527BB-D389-44C9-BF0E-E381E7499265}" type="pres">
      <dgm:prSet presAssocID="{BE383C51-C8DD-4242-8A58-4AFBF753167D}" presName="iconRect" presStyleLbl="node1" presStyleIdx="1" presStyleCnt="5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Infinity"/>
        </a:ext>
      </dgm:extLst>
    </dgm:pt>
    <dgm:pt modelId="{5F445011-B59B-4472-A5D9-1DD5ABFAE437}" type="pres">
      <dgm:prSet presAssocID="{BE383C51-C8DD-4242-8A58-4AFBF753167D}" presName="spaceRect" presStyleCnt="0"/>
      <dgm:spPr/>
    </dgm:pt>
    <dgm:pt modelId="{1E6B8CB7-2582-4A60-A511-D49ECAF4B651}" type="pres">
      <dgm:prSet presAssocID="{BE383C51-C8DD-4242-8A58-4AFBF753167D}" presName="textRect" presStyleLbl="revTx" presStyleIdx="1" presStyleCnt="5">
        <dgm:presLayoutVars>
          <dgm:chMax val="1"/>
          <dgm:chPref val="1"/>
        </dgm:presLayoutVars>
      </dgm:prSet>
      <dgm:spPr/>
    </dgm:pt>
    <dgm:pt modelId="{C5C8A0C7-F8B1-4C7E-895C-CCF717337B77}" type="pres">
      <dgm:prSet presAssocID="{944E3B50-E2EA-4339-BBDD-65C2AE635F91}" presName="sibTrans" presStyleLbl="sibTrans2D1" presStyleIdx="0" presStyleCnt="0"/>
      <dgm:spPr/>
    </dgm:pt>
    <dgm:pt modelId="{335E7DA1-C831-4F16-8199-1C6BC533A909}" type="pres">
      <dgm:prSet presAssocID="{22D7D9F4-7511-41DE-A35B-D1EA4A2CCD6E}" presName="compNode" presStyleCnt="0"/>
      <dgm:spPr/>
    </dgm:pt>
    <dgm:pt modelId="{74F1F73D-5EE8-4F10-8255-C833F80B4C4C}" type="pres">
      <dgm:prSet presAssocID="{22D7D9F4-7511-41DE-A35B-D1EA4A2CCD6E}" presName="iconBgRect" presStyleLbl="bgShp" presStyleIdx="2" presStyleCnt="5"/>
      <dgm:spPr/>
    </dgm:pt>
    <dgm:pt modelId="{C30E923A-8D5B-4F7C-B69F-59E795055E96}" type="pres">
      <dgm:prSet presAssocID="{22D7D9F4-7511-41DE-A35B-D1EA4A2CCD6E}" presName="iconRect" presStyleLbl="node1" presStyleIdx="2" presStyleCnt="5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Caterpillar"/>
        </a:ext>
      </dgm:extLst>
    </dgm:pt>
    <dgm:pt modelId="{2C899544-57FB-438B-93FB-88783983B1A8}" type="pres">
      <dgm:prSet presAssocID="{22D7D9F4-7511-41DE-A35B-D1EA4A2CCD6E}" presName="spaceRect" presStyleCnt="0"/>
      <dgm:spPr/>
    </dgm:pt>
    <dgm:pt modelId="{39645065-15A0-4924-BA4D-F1179DBE139D}" type="pres">
      <dgm:prSet presAssocID="{22D7D9F4-7511-41DE-A35B-D1EA4A2CCD6E}" presName="textRect" presStyleLbl="revTx" presStyleIdx="2" presStyleCnt="5">
        <dgm:presLayoutVars>
          <dgm:chMax val="1"/>
          <dgm:chPref val="1"/>
        </dgm:presLayoutVars>
      </dgm:prSet>
      <dgm:spPr/>
    </dgm:pt>
    <dgm:pt modelId="{D3586F07-814E-416B-ACDE-93523FFBAAE6}" type="pres">
      <dgm:prSet presAssocID="{4ED9B13B-FCE1-4D43-9DAB-3E1D4403F293}" presName="sibTrans" presStyleLbl="sibTrans2D1" presStyleIdx="0" presStyleCnt="0"/>
      <dgm:spPr/>
    </dgm:pt>
    <dgm:pt modelId="{30D653D9-0530-4151-A3F4-7B101B78CAF6}" type="pres">
      <dgm:prSet presAssocID="{151E92A3-D238-4719-8BA1-BD50B0E05406}" presName="compNode" presStyleCnt="0"/>
      <dgm:spPr/>
    </dgm:pt>
    <dgm:pt modelId="{ABC714D5-E5CB-467F-9C95-6E0B8F642255}" type="pres">
      <dgm:prSet presAssocID="{151E92A3-D238-4719-8BA1-BD50B0E05406}" presName="iconBgRect" presStyleLbl="bgShp" presStyleIdx="3" presStyleCnt="5"/>
      <dgm:spPr/>
    </dgm:pt>
    <dgm:pt modelId="{422B769F-783A-48D5-AB54-54E384A057BD}" type="pres">
      <dgm:prSet presAssocID="{151E92A3-D238-4719-8BA1-BD50B0E05406}" presName="iconRect" presStyleLbl="node1" presStyleIdx="3" presStyleCnt="5"/>
      <dgm:spPr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Open Hand with Plant"/>
        </a:ext>
      </dgm:extLst>
    </dgm:pt>
    <dgm:pt modelId="{57EEF806-45F9-48D2-91B4-A0C67596E340}" type="pres">
      <dgm:prSet presAssocID="{151E92A3-D238-4719-8BA1-BD50B0E05406}" presName="spaceRect" presStyleCnt="0"/>
      <dgm:spPr/>
    </dgm:pt>
    <dgm:pt modelId="{17A9F90D-398E-4CBD-8C49-30B16DB2445E}" type="pres">
      <dgm:prSet presAssocID="{151E92A3-D238-4719-8BA1-BD50B0E05406}" presName="textRect" presStyleLbl="revTx" presStyleIdx="3" presStyleCnt="5">
        <dgm:presLayoutVars>
          <dgm:chMax val="1"/>
          <dgm:chPref val="1"/>
        </dgm:presLayoutVars>
      </dgm:prSet>
      <dgm:spPr/>
    </dgm:pt>
    <dgm:pt modelId="{7FDB59EB-4767-455C-A4B4-C8643A3414B5}" type="pres">
      <dgm:prSet presAssocID="{FEEC5EFD-A678-499D-8E42-9C97682D49E8}" presName="sibTrans" presStyleLbl="sibTrans2D1" presStyleIdx="0" presStyleCnt="0"/>
      <dgm:spPr/>
    </dgm:pt>
    <dgm:pt modelId="{404D803B-0452-461A-B2D1-C63B894C6278}" type="pres">
      <dgm:prSet presAssocID="{D34F543B-7F91-4476-A0FB-4BB047D4ED0C}" presName="compNode" presStyleCnt="0"/>
      <dgm:spPr/>
    </dgm:pt>
    <dgm:pt modelId="{C09A9BE4-2C1E-42CC-B71E-23EA201A733B}" type="pres">
      <dgm:prSet presAssocID="{D34F543B-7F91-4476-A0FB-4BB047D4ED0C}" presName="iconBgRect" presStyleLbl="bgShp" presStyleIdx="4" presStyleCnt="5"/>
      <dgm:spPr/>
    </dgm:pt>
    <dgm:pt modelId="{5B5F55AA-1D20-42BF-A619-019BEFC52A9B}" type="pres">
      <dgm:prSet presAssocID="{D34F543B-7F91-4476-A0FB-4BB047D4ED0C}" presName="iconRect" presStyleLbl="node1" presStyleIdx="4" presStyleCnt="5"/>
      <dgm:spPr>
        <a:blipFill>
          <a:blip xmlns:r="http://schemas.openxmlformats.org/officeDocument/2006/relationships"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Document"/>
        </a:ext>
      </dgm:extLst>
    </dgm:pt>
    <dgm:pt modelId="{CC76EEA7-5710-4ABE-BB8F-DC26D5FF0DB9}" type="pres">
      <dgm:prSet presAssocID="{D34F543B-7F91-4476-A0FB-4BB047D4ED0C}" presName="spaceRect" presStyleCnt="0"/>
      <dgm:spPr/>
    </dgm:pt>
    <dgm:pt modelId="{828BBBAE-4C61-47B3-8437-8579687D008E}" type="pres">
      <dgm:prSet presAssocID="{D34F543B-7F91-4476-A0FB-4BB047D4ED0C}" presName="textRect" presStyleLbl="revTx" presStyleIdx="4" presStyleCnt="5">
        <dgm:presLayoutVars>
          <dgm:chMax val="1"/>
          <dgm:chPref val="1"/>
        </dgm:presLayoutVars>
      </dgm:prSet>
      <dgm:spPr/>
    </dgm:pt>
  </dgm:ptLst>
  <dgm:cxnLst>
    <dgm:cxn modelId="{CD91E611-7EBC-40C0-86FE-C299ED877B29}" type="presOf" srcId="{151E92A3-D238-4719-8BA1-BD50B0E05406}" destId="{17A9F90D-398E-4CBD-8C49-30B16DB2445E}" srcOrd="0" destOrd="0" presId="urn:microsoft.com/office/officeart/2018/2/layout/IconCircleList"/>
    <dgm:cxn modelId="{2AED401C-01F0-48DD-894D-149607F2760B}" type="presOf" srcId="{D34F543B-7F91-4476-A0FB-4BB047D4ED0C}" destId="{828BBBAE-4C61-47B3-8437-8579687D008E}" srcOrd="0" destOrd="0" presId="urn:microsoft.com/office/officeart/2018/2/layout/IconCircleList"/>
    <dgm:cxn modelId="{53D28E2D-F118-4062-8410-89D264D7E6BD}" type="presOf" srcId="{944E3B50-E2EA-4339-BBDD-65C2AE635F91}" destId="{C5C8A0C7-F8B1-4C7E-895C-CCF717337B77}" srcOrd="0" destOrd="0" presId="urn:microsoft.com/office/officeart/2018/2/layout/IconCircleList"/>
    <dgm:cxn modelId="{56BD6231-6105-466F-80FA-D9B5FDB337F1}" type="presOf" srcId="{BE383C51-C8DD-4242-8A58-4AFBF753167D}" destId="{1E6B8CB7-2582-4A60-A511-D49ECAF4B651}" srcOrd="0" destOrd="0" presId="urn:microsoft.com/office/officeart/2018/2/layout/IconCircleList"/>
    <dgm:cxn modelId="{7684235E-36F4-46D3-842C-E232AED62E54}" srcId="{1533A83E-2D08-4199-9F98-4E102616F81F}" destId="{D34F543B-7F91-4476-A0FB-4BB047D4ED0C}" srcOrd="4" destOrd="0" parTransId="{51D25A86-D4D7-4973-90F6-CB65309240F1}" sibTransId="{D9E66C7E-5A1D-4687-929B-029622016EFD}"/>
    <dgm:cxn modelId="{4DB0296A-CF2D-49E9-A5BC-0FC7073A23EE}" type="presOf" srcId="{4ED9B13B-FCE1-4D43-9DAB-3E1D4403F293}" destId="{D3586F07-814E-416B-ACDE-93523FFBAAE6}" srcOrd="0" destOrd="0" presId="urn:microsoft.com/office/officeart/2018/2/layout/IconCircleList"/>
    <dgm:cxn modelId="{1184EE76-CF47-498F-8AC3-D634B66A1AE0}" type="presOf" srcId="{1533A83E-2D08-4199-9F98-4E102616F81F}" destId="{A54D0FCE-E4AC-4D04-AC88-1A55259956FE}" srcOrd="0" destOrd="0" presId="urn:microsoft.com/office/officeart/2018/2/layout/IconCircleList"/>
    <dgm:cxn modelId="{788C4F7E-B139-4053-877E-021277569D38}" type="presOf" srcId="{FEEC5EFD-A678-499D-8E42-9C97682D49E8}" destId="{7FDB59EB-4767-455C-A4B4-C8643A3414B5}" srcOrd="0" destOrd="0" presId="urn:microsoft.com/office/officeart/2018/2/layout/IconCircleList"/>
    <dgm:cxn modelId="{04BEB27F-50EE-4E55-BEAF-CAEE98BE73E6}" srcId="{1533A83E-2D08-4199-9F98-4E102616F81F}" destId="{22D7D9F4-7511-41DE-A35B-D1EA4A2CCD6E}" srcOrd="2" destOrd="0" parTransId="{853972A2-C328-4066-9F12-DD55BD684F30}" sibTransId="{4ED9B13B-FCE1-4D43-9DAB-3E1D4403F293}"/>
    <dgm:cxn modelId="{131CD69D-5063-48E6-848A-6046263EB156}" srcId="{1533A83E-2D08-4199-9F98-4E102616F81F}" destId="{DBB08B8C-658C-4B1F-8D60-16967E5695C5}" srcOrd="0" destOrd="0" parTransId="{AEDE0A57-0432-4C6F-8974-852A14227BEC}" sibTransId="{3EE44761-0B07-4EDE-827E-395CC64E3C3D}"/>
    <dgm:cxn modelId="{B75248C0-DE6F-498B-8E22-51FE02541680}" type="presOf" srcId="{3EE44761-0B07-4EDE-827E-395CC64E3C3D}" destId="{A0EF42B1-D41F-4D7A-9A9E-B8C6F75252F0}" srcOrd="0" destOrd="0" presId="urn:microsoft.com/office/officeart/2018/2/layout/IconCircleList"/>
    <dgm:cxn modelId="{26539ED2-9AA7-45C5-B583-ABD31E2FE038}" srcId="{1533A83E-2D08-4199-9F98-4E102616F81F}" destId="{151E92A3-D238-4719-8BA1-BD50B0E05406}" srcOrd="3" destOrd="0" parTransId="{4ED19C76-FB6D-4BAB-9199-956CFF7B4A0E}" sibTransId="{FEEC5EFD-A678-499D-8E42-9C97682D49E8}"/>
    <dgm:cxn modelId="{C26731E6-9AD5-48E6-B2B0-8F253BE5F214}" type="presOf" srcId="{DBB08B8C-658C-4B1F-8D60-16967E5695C5}" destId="{7235C13B-08D6-4C82-B8A3-27033AB229E2}" srcOrd="0" destOrd="0" presId="urn:microsoft.com/office/officeart/2018/2/layout/IconCircleList"/>
    <dgm:cxn modelId="{B8115AF8-9E8F-41FC-B5F7-B5566129805D}" type="presOf" srcId="{22D7D9F4-7511-41DE-A35B-D1EA4A2CCD6E}" destId="{39645065-15A0-4924-BA4D-F1179DBE139D}" srcOrd="0" destOrd="0" presId="urn:microsoft.com/office/officeart/2018/2/layout/IconCircleList"/>
    <dgm:cxn modelId="{0B1FEBFA-9085-4C5A-BFBF-E99B392C6EA0}" srcId="{1533A83E-2D08-4199-9F98-4E102616F81F}" destId="{BE383C51-C8DD-4242-8A58-4AFBF753167D}" srcOrd="1" destOrd="0" parTransId="{67BF772B-5025-42CC-B752-B9676CF6A707}" sibTransId="{944E3B50-E2EA-4339-BBDD-65C2AE635F91}"/>
    <dgm:cxn modelId="{3AD2E670-822A-4963-BF34-3E7990FFEE4C}" type="presParOf" srcId="{A54D0FCE-E4AC-4D04-AC88-1A55259956FE}" destId="{E3763E08-A6CD-4452-BE75-B25F60E42CB6}" srcOrd="0" destOrd="0" presId="urn:microsoft.com/office/officeart/2018/2/layout/IconCircleList"/>
    <dgm:cxn modelId="{9509CED3-B76F-4D82-B6A2-182233A2D0AF}" type="presParOf" srcId="{E3763E08-A6CD-4452-BE75-B25F60E42CB6}" destId="{343118C0-0E21-4E72-814C-6F3B77EB3E36}" srcOrd="0" destOrd="0" presId="urn:microsoft.com/office/officeart/2018/2/layout/IconCircleList"/>
    <dgm:cxn modelId="{0BECC257-A518-4C80-8541-CCF49485215A}" type="presParOf" srcId="{343118C0-0E21-4E72-814C-6F3B77EB3E36}" destId="{769AA035-2035-4106-B009-BDD58D2057D5}" srcOrd="0" destOrd="0" presId="urn:microsoft.com/office/officeart/2018/2/layout/IconCircleList"/>
    <dgm:cxn modelId="{8D7534D3-0D2E-4491-BCE8-5C9E4D9A1AE4}" type="presParOf" srcId="{343118C0-0E21-4E72-814C-6F3B77EB3E36}" destId="{BC289968-6A41-4CB2-916A-03D8C22C4B76}" srcOrd="1" destOrd="0" presId="urn:microsoft.com/office/officeart/2018/2/layout/IconCircleList"/>
    <dgm:cxn modelId="{3CCCB6C6-76B9-4F70-BF28-AF59C30EBC0B}" type="presParOf" srcId="{343118C0-0E21-4E72-814C-6F3B77EB3E36}" destId="{619BC107-0B58-40DE-ADBF-BF57F26B57CA}" srcOrd="2" destOrd="0" presId="urn:microsoft.com/office/officeart/2018/2/layout/IconCircleList"/>
    <dgm:cxn modelId="{04CD2DA7-7C09-4627-BCAC-3F6FA6BF7F82}" type="presParOf" srcId="{343118C0-0E21-4E72-814C-6F3B77EB3E36}" destId="{7235C13B-08D6-4C82-B8A3-27033AB229E2}" srcOrd="3" destOrd="0" presId="urn:microsoft.com/office/officeart/2018/2/layout/IconCircleList"/>
    <dgm:cxn modelId="{BFC62B2D-7926-404E-A8FD-3D164545B63B}" type="presParOf" srcId="{E3763E08-A6CD-4452-BE75-B25F60E42CB6}" destId="{A0EF42B1-D41F-4D7A-9A9E-B8C6F75252F0}" srcOrd="1" destOrd="0" presId="urn:microsoft.com/office/officeart/2018/2/layout/IconCircleList"/>
    <dgm:cxn modelId="{D9398EDC-F6D6-4E92-B112-54575EEE261B}" type="presParOf" srcId="{E3763E08-A6CD-4452-BE75-B25F60E42CB6}" destId="{CB209641-EA53-4ED6-AE04-A9DEBEE4E916}" srcOrd="2" destOrd="0" presId="urn:microsoft.com/office/officeart/2018/2/layout/IconCircleList"/>
    <dgm:cxn modelId="{2212C90F-E6B4-46C0-A984-57640F256CAB}" type="presParOf" srcId="{CB209641-EA53-4ED6-AE04-A9DEBEE4E916}" destId="{E8BB9C79-B714-4CC4-A9AE-D96854370BD2}" srcOrd="0" destOrd="0" presId="urn:microsoft.com/office/officeart/2018/2/layout/IconCircleList"/>
    <dgm:cxn modelId="{881BE7A7-34AB-4B94-82E7-A385BD80C10E}" type="presParOf" srcId="{CB209641-EA53-4ED6-AE04-A9DEBEE4E916}" destId="{C1E527BB-D389-44C9-BF0E-E381E7499265}" srcOrd="1" destOrd="0" presId="urn:microsoft.com/office/officeart/2018/2/layout/IconCircleList"/>
    <dgm:cxn modelId="{472323CB-1129-4DD2-B856-D47B0056B50A}" type="presParOf" srcId="{CB209641-EA53-4ED6-AE04-A9DEBEE4E916}" destId="{5F445011-B59B-4472-A5D9-1DD5ABFAE437}" srcOrd="2" destOrd="0" presId="urn:microsoft.com/office/officeart/2018/2/layout/IconCircleList"/>
    <dgm:cxn modelId="{C732D1A3-F176-4B72-BDDF-AF5F97535130}" type="presParOf" srcId="{CB209641-EA53-4ED6-AE04-A9DEBEE4E916}" destId="{1E6B8CB7-2582-4A60-A511-D49ECAF4B651}" srcOrd="3" destOrd="0" presId="urn:microsoft.com/office/officeart/2018/2/layout/IconCircleList"/>
    <dgm:cxn modelId="{5357BACB-031D-498E-81EC-DA755F708422}" type="presParOf" srcId="{E3763E08-A6CD-4452-BE75-B25F60E42CB6}" destId="{C5C8A0C7-F8B1-4C7E-895C-CCF717337B77}" srcOrd="3" destOrd="0" presId="urn:microsoft.com/office/officeart/2018/2/layout/IconCircleList"/>
    <dgm:cxn modelId="{2077D3B3-5136-489A-9804-0B6360BF674C}" type="presParOf" srcId="{E3763E08-A6CD-4452-BE75-B25F60E42CB6}" destId="{335E7DA1-C831-4F16-8199-1C6BC533A909}" srcOrd="4" destOrd="0" presId="urn:microsoft.com/office/officeart/2018/2/layout/IconCircleList"/>
    <dgm:cxn modelId="{3455B19E-7A68-4706-8459-230282307F16}" type="presParOf" srcId="{335E7DA1-C831-4F16-8199-1C6BC533A909}" destId="{74F1F73D-5EE8-4F10-8255-C833F80B4C4C}" srcOrd="0" destOrd="0" presId="urn:microsoft.com/office/officeart/2018/2/layout/IconCircleList"/>
    <dgm:cxn modelId="{0E9659D2-845B-4539-8841-3488D0310192}" type="presParOf" srcId="{335E7DA1-C831-4F16-8199-1C6BC533A909}" destId="{C30E923A-8D5B-4F7C-B69F-59E795055E96}" srcOrd="1" destOrd="0" presId="urn:microsoft.com/office/officeart/2018/2/layout/IconCircleList"/>
    <dgm:cxn modelId="{B3133C06-9FD4-4E11-8BBE-1BB27C0B8260}" type="presParOf" srcId="{335E7DA1-C831-4F16-8199-1C6BC533A909}" destId="{2C899544-57FB-438B-93FB-88783983B1A8}" srcOrd="2" destOrd="0" presId="urn:microsoft.com/office/officeart/2018/2/layout/IconCircleList"/>
    <dgm:cxn modelId="{06BCFF95-9738-4380-BFBF-08661D21B645}" type="presParOf" srcId="{335E7DA1-C831-4F16-8199-1C6BC533A909}" destId="{39645065-15A0-4924-BA4D-F1179DBE139D}" srcOrd="3" destOrd="0" presId="urn:microsoft.com/office/officeart/2018/2/layout/IconCircleList"/>
    <dgm:cxn modelId="{AE8E787E-A298-40D4-BAC2-4B643A0F79BA}" type="presParOf" srcId="{E3763E08-A6CD-4452-BE75-B25F60E42CB6}" destId="{D3586F07-814E-416B-ACDE-93523FFBAAE6}" srcOrd="5" destOrd="0" presId="urn:microsoft.com/office/officeart/2018/2/layout/IconCircleList"/>
    <dgm:cxn modelId="{C495F79A-7595-4E58-8D18-DA0E3AE762CE}" type="presParOf" srcId="{E3763E08-A6CD-4452-BE75-B25F60E42CB6}" destId="{30D653D9-0530-4151-A3F4-7B101B78CAF6}" srcOrd="6" destOrd="0" presId="urn:microsoft.com/office/officeart/2018/2/layout/IconCircleList"/>
    <dgm:cxn modelId="{F291B044-4DAC-4A5C-9143-15108241AEF6}" type="presParOf" srcId="{30D653D9-0530-4151-A3F4-7B101B78CAF6}" destId="{ABC714D5-E5CB-467F-9C95-6E0B8F642255}" srcOrd="0" destOrd="0" presId="urn:microsoft.com/office/officeart/2018/2/layout/IconCircleList"/>
    <dgm:cxn modelId="{C9D60A74-A3ED-453E-87A2-AE43858B3661}" type="presParOf" srcId="{30D653D9-0530-4151-A3F4-7B101B78CAF6}" destId="{422B769F-783A-48D5-AB54-54E384A057BD}" srcOrd="1" destOrd="0" presId="urn:microsoft.com/office/officeart/2018/2/layout/IconCircleList"/>
    <dgm:cxn modelId="{254C4FCD-72F5-4C50-97DD-17A005AEE179}" type="presParOf" srcId="{30D653D9-0530-4151-A3F4-7B101B78CAF6}" destId="{57EEF806-45F9-48D2-91B4-A0C67596E340}" srcOrd="2" destOrd="0" presId="urn:microsoft.com/office/officeart/2018/2/layout/IconCircleList"/>
    <dgm:cxn modelId="{E5D283A9-3CAA-496D-BE2F-E13008919251}" type="presParOf" srcId="{30D653D9-0530-4151-A3F4-7B101B78CAF6}" destId="{17A9F90D-398E-4CBD-8C49-30B16DB2445E}" srcOrd="3" destOrd="0" presId="urn:microsoft.com/office/officeart/2018/2/layout/IconCircleList"/>
    <dgm:cxn modelId="{5842F927-2834-4108-8002-13459BE8857C}" type="presParOf" srcId="{E3763E08-A6CD-4452-BE75-B25F60E42CB6}" destId="{7FDB59EB-4767-455C-A4B4-C8643A3414B5}" srcOrd="7" destOrd="0" presId="urn:microsoft.com/office/officeart/2018/2/layout/IconCircleList"/>
    <dgm:cxn modelId="{E2CD4BB9-236C-4329-B9FE-02BC64E16D24}" type="presParOf" srcId="{E3763E08-A6CD-4452-BE75-B25F60E42CB6}" destId="{404D803B-0452-461A-B2D1-C63B894C6278}" srcOrd="8" destOrd="0" presId="urn:microsoft.com/office/officeart/2018/2/layout/IconCircleList"/>
    <dgm:cxn modelId="{8C17A2BF-624F-400C-A7FD-E59ECB86EF31}" type="presParOf" srcId="{404D803B-0452-461A-B2D1-C63B894C6278}" destId="{C09A9BE4-2C1E-42CC-B71E-23EA201A733B}" srcOrd="0" destOrd="0" presId="urn:microsoft.com/office/officeart/2018/2/layout/IconCircleList"/>
    <dgm:cxn modelId="{7E8FD625-B48C-4D39-8869-53A5A6BE8B33}" type="presParOf" srcId="{404D803B-0452-461A-B2D1-C63B894C6278}" destId="{5B5F55AA-1D20-42BF-A619-019BEFC52A9B}" srcOrd="1" destOrd="0" presId="urn:microsoft.com/office/officeart/2018/2/layout/IconCircleList"/>
    <dgm:cxn modelId="{3536D3ED-E4CD-4377-941E-628076FD3BE9}" type="presParOf" srcId="{404D803B-0452-461A-B2D1-C63B894C6278}" destId="{CC76EEA7-5710-4ABE-BB8F-DC26D5FF0DB9}" srcOrd="2" destOrd="0" presId="urn:microsoft.com/office/officeart/2018/2/layout/IconCircleList"/>
    <dgm:cxn modelId="{D019554B-A83D-4E6C-92EA-02C2033BE23A}" type="presParOf" srcId="{404D803B-0452-461A-B2D1-C63B894C6278}" destId="{828BBBAE-4C61-47B3-8437-8579687D008E}" srcOrd="3" destOrd="0" presId="urn:microsoft.com/office/officeart/2018/2/layout/IconCircleList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91192A4-2D3F-4497-96FE-337070E53612}">
      <dsp:nvSpPr>
        <dsp:cNvPr id="0" name=""/>
        <dsp:cNvSpPr/>
      </dsp:nvSpPr>
      <dsp:spPr>
        <a:xfrm>
          <a:off x="335573" y="842740"/>
          <a:ext cx="1046531" cy="1046531"/>
        </a:xfrm>
        <a:prstGeom prst="round2DiagRect">
          <a:avLst>
            <a:gd name="adj1" fmla="val 29727"/>
            <a:gd name="adj2" fmla="val 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3837B2E-49C1-49DE-BDA0-49626817FB73}">
      <dsp:nvSpPr>
        <dsp:cNvPr id="0" name=""/>
        <dsp:cNvSpPr/>
      </dsp:nvSpPr>
      <dsp:spPr>
        <a:xfrm>
          <a:off x="558604" y="1065771"/>
          <a:ext cx="600468" cy="600468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5875" cap="rnd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C555A07-3A58-4274-8F8E-7C7C0F03593A}">
      <dsp:nvSpPr>
        <dsp:cNvPr id="0" name=""/>
        <dsp:cNvSpPr/>
      </dsp:nvSpPr>
      <dsp:spPr>
        <a:xfrm>
          <a:off x="1026" y="2215240"/>
          <a:ext cx="1715625" cy="84038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US" sz="1100" kern="1200"/>
            <a:t>Legal and authorized testing of systems for vulnerabilities.</a:t>
          </a:r>
        </a:p>
      </dsp:txBody>
      <dsp:txXfrm>
        <a:off x="1026" y="2215240"/>
        <a:ext cx="1715625" cy="840388"/>
      </dsp:txXfrm>
    </dsp:sp>
    <dsp:sp modelId="{F591C4D4-0FAC-4926-BCB1-0FAA5DDD2BC7}">
      <dsp:nvSpPr>
        <dsp:cNvPr id="0" name=""/>
        <dsp:cNvSpPr/>
      </dsp:nvSpPr>
      <dsp:spPr>
        <a:xfrm>
          <a:off x="2351432" y="842740"/>
          <a:ext cx="1046531" cy="1046531"/>
        </a:xfrm>
        <a:prstGeom prst="round2DiagRect">
          <a:avLst>
            <a:gd name="adj1" fmla="val 29727"/>
            <a:gd name="adj2" fmla="val 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5DCC670-4C18-4C17-B48C-00CF8265657E}">
      <dsp:nvSpPr>
        <dsp:cNvPr id="0" name=""/>
        <dsp:cNvSpPr/>
      </dsp:nvSpPr>
      <dsp:spPr>
        <a:xfrm>
          <a:off x="2574463" y="1065771"/>
          <a:ext cx="600468" cy="600468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5875" cap="rnd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EA494A5-02B7-41CC-BEA1-70CD8E574A5F}">
      <dsp:nvSpPr>
        <dsp:cNvPr id="0" name=""/>
        <dsp:cNvSpPr/>
      </dsp:nvSpPr>
      <dsp:spPr>
        <a:xfrm>
          <a:off x="2016885" y="2215240"/>
          <a:ext cx="1715625" cy="84038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US" sz="1100" kern="1200"/>
            <a:t>Aim: Identify and fix security flaws before malicious hackers exploit them.</a:t>
          </a:r>
        </a:p>
      </dsp:txBody>
      <dsp:txXfrm>
        <a:off x="2016885" y="2215240"/>
        <a:ext cx="1715625" cy="840388"/>
      </dsp:txXfrm>
    </dsp:sp>
    <dsp:sp modelId="{2A7A3164-6233-45BC-80C9-31BA392803C5}">
      <dsp:nvSpPr>
        <dsp:cNvPr id="0" name=""/>
        <dsp:cNvSpPr/>
      </dsp:nvSpPr>
      <dsp:spPr>
        <a:xfrm>
          <a:off x="4367292" y="842740"/>
          <a:ext cx="1046531" cy="1046531"/>
        </a:xfrm>
        <a:prstGeom prst="round2DiagRect">
          <a:avLst>
            <a:gd name="adj1" fmla="val 29727"/>
            <a:gd name="adj2" fmla="val 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88C9112-622D-4625-99C2-8FC10C08C8A3}">
      <dsp:nvSpPr>
        <dsp:cNvPr id="0" name=""/>
        <dsp:cNvSpPr/>
      </dsp:nvSpPr>
      <dsp:spPr>
        <a:xfrm>
          <a:off x="4590323" y="1065771"/>
          <a:ext cx="600468" cy="600468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5875" cap="rnd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9FD612B-1B56-4283-AF0B-A493ED722E6D}">
      <dsp:nvSpPr>
        <dsp:cNvPr id="0" name=""/>
        <dsp:cNvSpPr/>
      </dsp:nvSpPr>
      <dsp:spPr>
        <a:xfrm>
          <a:off x="4032745" y="2215240"/>
          <a:ext cx="1715625" cy="84038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US" sz="1100" kern="1200"/>
            <a:t>Ethical hackers use same techniques but with permission and good intent.</a:t>
          </a:r>
        </a:p>
      </dsp:txBody>
      <dsp:txXfrm>
        <a:off x="4032745" y="2215240"/>
        <a:ext cx="1715625" cy="840388"/>
      </dsp:txXfrm>
    </dsp:sp>
    <dsp:sp modelId="{CCD5A32E-74FC-47F5-94EC-2C6529EF0491}">
      <dsp:nvSpPr>
        <dsp:cNvPr id="0" name=""/>
        <dsp:cNvSpPr/>
      </dsp:nvSpPr>
      <dsp:spPr>
        <a:xfrm>
          <a:off x="6383151" y="842740"/>
          <a:ext cx="1046531" cy="1046531"/>
        </a:xfrm>
        <a:prstGeom prst="round2DiagRect">
          <a:avLst>
            <a:gd name="adj1" fmla="val 29727"/>
            <a:gd name="adj2" fmla="val 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57ACE3D-045C-49E2-B88A-5868DE5CF4A2}">
      <dsp:nvSpPr>
        <dsp:cNvPr id="0" name=""/>
        <dsp:cNvSpPr/>
      </dsp:nvSpPr>
      <dsp:spPr>
        <a:xfrm>
          <a:off x="6606182" y="1065771"/>
          <a:ext cx="600468" cy="600468"/>
        </a:xfrm>
        <a:prstGeom prst="rect">
          <a:avLst/>
        </a:prstGeom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 w="15875" cap="rnd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A014301-7C7B-417C-81DB-26F47D8B2213}">
      <dsp:nvSpPr>
        <dsp:cNvPr id="0" name=""/>
        <dsp:cNvSpPr/>
      </dsp:nvSpPr>
      <dsp:spPr>
        <a:xfrm>
          <a:off x="6048604" y="2215240"/>
          <a:ext cx="1715625" cy="84038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US" sz="1100" kern="1200"/>
            <a:t>Focus: Protect digital assets, ensure confidentiality, integrity, and availability.</a:t>
          </a:r>
        </a:p>
      </dsp:txBody>
      <dsp:txXfrm>
        <a:off x="6048604" y="2215240"/>
        <a:ext cx="1715625" cy="840388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2745A7B-AA94-4D11-9355-74D0E239ECBA}">
      <dsp:nvSpPr>
        <dsp:cNvPr id="0" name=""/>
        <dsp:cNvSpPr/>
      </dsp:nvSpPr>
      <dsp:spPr>
        <a:xfrm>
          <a:off x="0" y="97218"/>
          <a:ext cx="4699509" cy="888030"/>
        </a:xfrm>
        <a:prstGeom prst="round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96000"/>
                <a:lumMod val="104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0000"/>
                <a:lumMod val="90000"/>
              </a:schemeClr>
            </a:gs>
          </a:gsLst>
          <a:lin ang="5400000" scaled="0"/>
        </a:gradFill>
        <a:ln>
          <a:noFill/>
        </a:ln>
        <a:effectLst>
          <a:outerShdw blurRad="63500" dist="25400" dir="5400000" rotWithShape="0">
            <a:srgbClr val="000000">
              <a:alpha val="60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marL="0" lvl="0" indent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300" kern="1200"/>
            <a:t>• Ethical hacking is vital for proactive cybersecurity.</a:t>
          </a:r>
        </a:p>
      </dsp:txBody>
      <dsp:txXfrm>
        <a:off x="43350" y="140568"/>
        <a:ext cx="4612809" cy="801330"/>
      </dsp:txXfrm>
    </dsp:sp>
    <dsp:sp modelId="{EDE2AD8C-6229-4F78-9171-DEABFFB3A8E1}">
      <dsp:nvSpPr>
        <dsp:cNvPr id="0" name=""/>
        <dsp:cNvSpPr/>
      </dsp:nvSpPr>
      <dsp:spPr>
        <a:xfrm>
          <a:off x="0" y="1051488"/>
          <a:ext cx="4699509" cy="888030"/>
        </a:xfrm>
        <a:prstGeom prst="roundRect">
          <a:avLst/>
        </a:prstGeom>
        <a:gradFill rotWithShape="0">
          <a:gsLst>
            <a:gs pos="0">
              <a:schemeClr val="accent2">
                <a:hueOff val="-177515"/>
                <a:satOff val="-1467"/>
                <a:lumOff val="-3137"/>
                <a:alphaOff val="0"/>
                <a:tint val="96000"/>
                <a:lumMod val="104000"/>
              </a:schemeClr>
            </a:gs>
            <a:gs pos="100000">
              <a:schemeClr val="accent2">
                <a:hueOff val="-177515"/>
                <a:satOff val="-1467"/>
                <a:lumOff val="-3137"/>
                <a:alphaOff val="0"/>
                <a:shade val="90000"/>
                <a:lumMod val="90000"/>
              </a:schemeClr>
            </a:gs>
          </a:gsLst>
          <a:lin ang="5400000" scaled="0"/>
        </a:gradFill>
        <a:ln>
          <a:noFill/>
        </a:ln>
        <a:effectLst>
          <a:outerShdw blurRad="63500" dist="25400" dir="5400000" rotWithShape="0">
            <a:srgbClr val="000000">
              <a:alpha val="60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marL="0" lvl="0" indent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300" kern="1200"/>
            <a:t>• Operate within legal and ethical boundaries.</a:t>
          </a:r>
        </a:p>
      </dsp:txBody>
      <dsp:txXfrm>
        <a:off x="43350" y="1094838"/>
        <a:ext cx="4612809" cy="801330"/>
      </dsp:txXfrm>
    </dsp:sp>
    <dsp:sp modelId="{07F2B466-B6E5-467C-8A91-EC578EFEF441}">
      <dsp:nvSpPr>
        <dsp:cNvPr id="0" name=""/>
        <dsp:cNvSpPr/>
      </dsp:nvSpPr>
      <dsp:spPr>
        <a:xfrm>
          <a:off x="0" y="2005758"/>
          <a:ext cx="4699509" cy="888030"/>
        </a:xfrm>
        <a:prstGeom prst="roundRect">
          <a:avLst/>
        </a:prstGeom>
        <a:gradFill rotWithShape="0">
          <a:gsLst>
            <a:gs pos="0">
              <a:schemeClr val="accent2">
                <a:hueOff val="-355029"/>
                <a:satOff val="-2934"/>
                <a:lumOff val="-6274"/>
                <a:alphaOff val="0"/>
                <a:tint val="96000"/>
                <a:lumMod val="104000"/>
              </a:schemeClr>
            </a:gs>
            <a:gs pos="100000">
              <a:schemeClr val="accent2">
                <a:hueOff val="-355029"/>
                <a:satOff val="-2934"/>
                <a:lumOff val="-6274"/>
                <a:alphaOff val="0"/>
                <a:shade val="90000"/>
                <a:lumMod val="90000"/>
              </a:schemeClr>
            </a:gs>
          </a:gsLst>
          <a:lin ang="5400000" scaled="0"/>
        </a:gradFill>
        <a:ln>
          <a:noFill/>
        </a:ln>
        <a:effectLst>
          <a:outerShdw blurRad="63500" dist="25400" dir="5400000" rotWithShape="0">
            <a:srgbClr val="000000">
              <a:alpha val="60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marL="0" lvl="0" indent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300" kern="1200"/>
            <a:t>• Understand hacker types, hacking phases, and core security principles.</a:t>
          </a:r>
        </a:p>
      </dsp:txBody>
      <dsp:txXfrm>
        <a:off x="43350" y="2049108"/>
        <a:ext cx="4612809" cy="801330"/>
      </dsp:txXfrm>
    </dsp:sp>
    <dsp:sp modelId="{9561567E-BEE6-4652-96C8-DCB990A0BB5F}">
      <dsp:nvSpPr>
        <dsp:cNvPr id="0" name=""/>
        <dsp:cNvSpPr/>
      </dsp:nvSpPr>
      <dsp:spPr>
        <a:xfrm>
          <a:off x="0" y="2960028"/>
          <a:ext cx="4699509" cy="888030"/>
        </a:xfrm>
        <a:prstGeom prst="roundRect">
          <a:avLst/>
        </a:prstGeom>
        <a:gradFill rotWithShape="0">
          <a:gsLst>
            <a:gs pos="0">
              <a:schemeClr val="accent2">
                <a:hueOff val="-532544"/>
                <a:satOff val="-4401"/>
                <a:lumOff val="-9412"/>
                <a:alphaOff val="0"/>
                <a:tint val="96000"/>
                <a:lumMod val="104000"/>
              </a:schemeClr>
            </a:gs>
            <a:gs pos="100000">
              <a:schemeClr val="accent2">
                <a:hueOff val="-532544"/>
                <a:satOff val="-4401"/>
                <a:lumOff val="-9412"/>
                <a:alphaOff val="0"/>
                <a:shade val="90000"/>
                <a:lumMod val="90000"/>
              </a:schemeClr>
            </a:gs>
          </a:gsLst>
          <a:lin ang="5400000" scaled="0"/>
        </a:gradFill>
        <a:ln>
          <a:noFill/>
        </a:ln>
        <a:effectLst>
          <a:outerShdw blurRad="63500" dist="25400" dir="5400000" rotWithShape="0">
            <a:srgbClr val="000000">
              <a:alpha val="60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marL="0" lvl="0" indent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300" kern="1200"/>
            <a:t>• Regular penetration testing strengthens overall defense posture.</a:t>
          </a:r>
        </a:p>
      </dsp:txBody>
      <dsp:txXfrm>
        <a:off x="43350" y="3003378"/>
        <a:ext cx="4612809" cy="801330"/>
      </dsp:txXfrm>
    </dsp:sp>
    <dsp:sp modelId="{524B5C87-9352-4D81-B7EB-72AC26D2A6DB}">
      <dsp:nvSpPr>
        <dsp:cNvPr id="0" name=""/>
        <dsp:cNvSpPr/>
      </dsp:nvSpPr>
      <dsp:spPr>
        <a:xfrm>
          <a:off x="0" y="3914298"/>
          <a:ext cx="4699509" cy="888030"/>
        </a:xfrm>
        <a:prstGeom prst="roundRect">
          <a:avLst/>
        </a:prstGeom>
        <a:gradFill rotWithShape="0">
          <a:gsLst>
            <a:gs pos="0">
              <a:schemeClr val="accent2">
                <a:hueOff val="-710059"/>
                <a:satOff val="-5868"/>
                <a:lumOff val="-12549"/>
                <a:alphaOff val="0"/>
                <a:tint val="96000"/>
                <a:lumMod val="104000"/>
              </a:schemeClr>
            </a:gs>
            <a:gs pos="100000">
              <a:schemeClr val="accent2">
                <a:hueOff val="-710059"/>
                <a:satOff val="-5868"/>
                <a:lumOff val="-12549"/>
                <a:alphaOff val="0"/>
                <a:shade val="90000"/>
                <a:lumMod val="90000"/>
              </a:schemeClr>
            </a:gs>
          </a:gsLst>
          <a:lin ang="5400000" scaled="0"/>
        </a:gradFill>
        <a:ln>
          <a:noFill/>
        </a:ln>
        <a:effectLst>
          <a:outerShdw blurRad="63500" dist="25400" dir="5400000" rotWithShape="0">
            <a:srgbClr val="000000">
              <a:alpha val="60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marL="0" lvl="0" indent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300" kern="1200"/>
            <a:t>• Ethical hackers are digital guardians ensuring trust and safety.</a:t>
          </a:r>
        </a:p>
      </dsp:txBody>
      <dsp:txXfrm>
        <a:off x="43350" y="3957648"/>
        <a:ext cx="4612809" cy="80133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B02D13E-67C8-4585-983A-1AFCC114FA2A}">
      <dsp:nvSpPr>
        <dsp:cNvPr id="0" name=""/>
        <dsp:cNvSpPr/>
      </dsp:nvSpPr>
      <dsp:spPr>
        <a:xfrm>
          <a:off x="0" y="475"/>
          <a:ext cx="7765256" cy="1113547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F241B3D-EEC9-420B-80C8-2CD259492ADD}">
      <dsp:nvSpPr>
        <dsp:cNvPr id="0" name=""/>
        <dsp:cNvSpPr/>
      </dsp:nvSpPr>
      <dsp:spPr>
        <a:xfrm>
          <a:off x="336848" y="251024"/>
          <a:ext cx="612451" cy="612451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5875" cap="rnd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FA15AD5-CDBC-490F-AC7E-55CDBC510E2E}">
      <dsp:nvSpPr>
        <dsp:cNvPr id="0" name=""/>
        <dsp:cNvSpPr/>
      </dsp:nvSpPr>
      <dsp:spPr>
        <a:xfrm>
          <a:off x="1286147" y="475"/>
          <a:ext cx="6479108" cy="111354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7850" tIns="117850" rIns="117850" bIns="117850" numCol="1" spcCol="1270" anchor="ctr" anchorCtr="0">
          <a:noAutofit/>
        </a:bodyPr>
        <a:lstStyle/>
        <a:p>
          <a:pPr marL="0" lvl="0" indent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500" kern="1200"/>
            <a:t>• Confidentiality – Ensure information is accessible only to authorized users.</a:t>
          </a:r>
        </a:p>
      </dsp:txBody>
      <dsp:txXfrm>
        <a:off x="1286147" y="475"/>
        <a:ext cx="6479108" cy="1113547"/>
      </dsp:txXfrm>
    </dsp:sp>
    <dsp:sp modelId="{81981919-BE58-4396-9C1D-F7A1583A2379}">
      <dsp:nvSpPr>
        <dsp:cNvPr id="0" name=""/>
        <dsp:cNvSpPr/>
      </dsp:nvSpPr>
      <dsp:spPr>
        <a:xfrm>
          <a:off x="0" y="1392410"/>
          <a:ext cx="7765256" cy="1113547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FB0805C-E129-4194-8D3E-165E7061106F}">
      <dsp:nvSpPr>
        <dsp:cNvPr id="0" name=""/>
        <dsp:cNvSpPr/>
      </dsp:nvSpPr>
      <dsp:spPr>
        <a:xfrm>
          <a:off x="336848" y="1642958"/>
          <a:ext cx="612451" cy="612451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5875" cap="rnd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2E7838C-18E3-4408-8AA6-896781F9E0D7}">
      <dsp:nvSpPr>
        <dsp:cNvPr id="0" name=""/>
        <dsp:cNvSpPr/>
      </dsp:nvSpPr>
      <dsp:spPr>
        <a:xfrm>
          <a:off x="1286147" y="1392410"/>
          <a:ext cx="6479108" cy="111354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7850" tIns="117850" rIns="117850" bIns="117850" numCol="1" spcCol="1270" anchor="ctr" anchorCtr="0">
          <a:noAutofit/>
        </a:bodyPr>
        <a:lstStyle/>
        <a:p>
          <a:pPr marL="0" lvl="0" indent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500" kern="1200"/>
            <a:t>• Integrity – Prevent unauthorized modification of data.</a:t>
          </a:r>
        </a:p>
      </dsp:txBody>
      <dsp:txXfrm>
        <a:off x="1286147" y="1392410"/>
        <a:ext cx="6479108" cy="1113547"/>
      </dsp:txXfrm>
    </dsp:sp>
    <dsp:sp modelId="{EB6F1564-BC77-457F-AD26-EFCAA419271F}">
      <dsp:nvSpPr>
        <dsp:cNvPr id="0" name=""/>
        <dsp:cNvSpPr/>
      </dsp:nvSpPr>
      <dsp:spPr>
        <a:xfrm>
          <a:off x="0" y="2784345"/>
          <a:ext cx="7765256" cy="111354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7A77CE5-513A-4944-B065-251F0353B709}">
      <dsp:nvSpPr>
        <dsp:cNvPr id="0" name=""/>
        <dsp:cNvSpPr/>
      </dsp:nvSpPr>
      <dsp:spPr>
        <a:xfrm>
          <a:off x="336848" y="3034893"/>
          <a:ext cx="612451" cy="612451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5875" cap="rnd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48D9B41-81FA-4331-AAD2-8FDD15D8E80D}">
      <dsp:nvSpPr>
        <dsp:cNvPr id="0" name=""/>
        <dsp:cNvSpPr/>
      </dsp:nvSpPr>
      <dsp:spPr>
        <a:xfrm>
          <a:off x="1286147" y="2784345"/>
          <a:ext cx="6479108" cy="111354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7850" tIns="117850" rIns="117850" bIns="117850" numCol="1" spcCol="1270" anchor="ctr" anchorCtr="0">
          <a:noAutofit/>
        </a:bodyPr>
        <a:lstStyle/>
        <a:p>
          <a:pPr marL="0" lvl="0" indent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500" kern="1200"/>
            <a:t>• Availability – Ensure data is accessible when needed by authorized users.</a:t>
          </a:r>
        </a:p>
      </dsp:txBody>
      <dsp:txXfrm>
        <a:off x="1286147" y="2784345"/>
        <a:ext cx="6479108" cy="1113547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42D864F-8838-42F8-9FEA-3DD2932DD73A}">
      <dsp:nvSpPr>
        <dsp:cNvPr id="0" name=""/>
        <dsp:cNvSpPr/>
      </dsp:nvSpPr>
      <dsp:spPr>
        <a:xfrm>
          <a:off x="0" y="371866"/>
          <a:ext cx="2426642" cy="1455985"/>
        </a:xfrm>
        <a:prstGeom prst="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tint val="96000"/>
                <a:lumMod val="104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0000"/>
                <a:lumMod val="90000"/>
              </a:schemeClr>
            </a:gs>
          </a:gsLst>
          <a:lin ang="5400000" scaled="0"/>
        </a:gradFill>
        <a:ln>
          <a:noFill/>
        </a:ln>
        <a:effectLst>
          <a:outerShdw blurRad="63500" dist="25400" dir="5400000" rotWithShape="0">
            <a:srgbClr val="000000">
              <a:alpha val="60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/>
            <a:t>• Proactive Risk Reduction – Identify and mitigate vulnerabilities early.</a:t>
          </a:r>
        </a:p>
      </dsp:txBody>
      <dsp:txXfrm>
        <a:off x="0" y="371866"/>
        <a:ext cx="2426642" cy="1455985"/>
      </dsp:txXfrm>
    </dsp:sp>
    <dsp:sp modelId="{2447358C-62E1-44FA-9A79-29A360BEF6C7}">
      <dsp:nvSpPr>
        <dsp:cNvPr id="0" name=""/>
        <dsp:cNvSpPr/>
      </dsp:nvSpPr>
      <dsp:spPr>
        <a:xfrm>
          <a:off x="2669306" y="371866"/>
          <a:ext cx="2426642" cy="1455985"/>
        </a:xfrm>
        <a:prstGeom prst="rect">
          <a:avLst/>
        </a:prstGeom>
        <a:gradFill rotWithShape="0">
          <a:gsLst>
            <a:gs pos="0">
              <a:schemeClr val="accent5">
                <a:hueOff val="400762"/>
                <a:satOff val="-4719"/>
                <a:lumOff val="3137"/>
                <a:alphaOff val="0"/>
                <a:tint val="96000"/>
                <a:lumMod val="104000"/>
              </a:schemeClr>
            </a:gs>
            <a:gs pos="100000">
              <a:schemeClr val="accent5">
                <a:hueOff val="400762"/>
                <a:satOff val="-4719"/>
                <a:lumOff val="3137"/>
                <a:alphaOff val="0"/>
                <a:shade val="90000"/>
                <a:lumMod val="90000"/>
              </a:schemeClr>
            </a:gs>
          </a:gsLst>
          <a:lin ang="5400000" scaled="0"/>
        </a:gradFill>
        <a:ln>
          <a:noFill/>
        </a:ln>
        <a:effectLst>
          <a:outerShdw blurRad="63500" dist="25400" dir="5400000" rotWithShape="0">
            <a:srgbClr val="000000">
              <a:alpha val="60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/>
            <a:t>• Regulatory Compliance – Meet standards like PCI-DSS, HIPAA, ISO 27001.</a:t>
          </a:r>
        </a:p>
      </dsp:txBody>
      <dsp:txXfrm>
        <a:off x="2669306" y="371866"/>
        <a:ext cx="2426642" cy="1455985"/>
      </dsp:txXfrm>
    </dsp:sp>
    <dsp:sp modelId="{9766987B-F01E-4572-9532-0DB6488C12CD}">
      <dsp:nvSpPr>
        <dsp:cNvPr id="0" name=""/>
        <dsp:cNvSpPr/>
      </dsp:nvSpPr>
      <dsp:spPr>
        <a:xfrm>
          <a:off x="5338613" y="371866"/>
          <a:ext cx="2426642" cy="1455985"/>
        </a:xfrm>
        <a:prstGeom prst="rect">
          <a:avLst/>
        </a:prstGeom>
        <a:gradFill rotWithShape="0">
          <a:gsLst>
            <a:gs pos="0">
              <a:schemeClr val="accent5">
                <a:hueOff val="801524"/>
                <a:satOff val="-9438"/>
                <a:lumOff val="6274"/>
                <a:alphaOff val="0"/>
                <a:tint val="96000"/>
                <a:lumMod val="104000"/>
              </a:schemeClr>
            </a:gs>
            <a:gs pos="100000">
              <a:schemeClr val="accent5">
                <a:hueOff val="801524"/>
                <a:satOff val="-9438"/>
                <a:lumOff val="6274"/>
                <a:alphaOff val="0"/>
                <a:shade val="90000"/>
                <a:lumMod val="90000"/>
              </a:schemeClr>
            </a:gs>
          </a:gsLst>
          <a:lin ang="5400000" scaled="0"/>
        </a:gradFill>
        <a:ln>
          <a:noFill/>
        </a:ln>
        <a:effectLst>
          <a:outerShdw blurRad="63500" dist="25400" dir="5400000" rotWithShape="0">
            <a:srgbClr val="000000">
              <a:alpha val="60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/>
            <a:t>• Cost Savings – Prevention is cheaper than recovery.</a:t>
          </a:r>
        </a:p>
      </dsp:txBody>
      <dsp:txXfrm>
        <a:off x="5338613" y="371866"/>
        <a:ext cx="2426642" cy="1455985"/>
      </dsp:txXfrm>
    </dsp:sp>
    <dsp:sp modelId="{22F2F83D-65C6-422E-94AC-0DB3073D4672}">
      <dsp:nvSpPr>
        <dsp:cNvPr id="0" name=""/>
        <dsp:cNvSpPr/>
      </dsp:nvSpPr>
      <dsp:spPr>
        <a:xfrm>
          <a:off x="1334653" y="2070516"/>
          <a:ext cx="2426642" cy="1455985"/>
        </a:xfrm>
        <a:prstGeom prst="rect">
          <a:avLst/>
        </a:prstGeom>
        <a:gradFill rotWithShape="0">
          <a:gsLst>
            <a:gs pos="0">
              <a:schemeClr val="accent5">
                <a:hueOff val="1202285"/>
                <a:satOff val="-14157"/>
                <a:lumOff val="9412"/>
                <a:alphaOff val="0"/>
                <a:tint val="96000"/>
                <a:lumMod val="104000"/>
              </a:schemeClr>
            </a:gs>
            <a:gs pos="100000">
              <a:schemeClr val="accent5">
                <a:hueOff val="1202285"/>
                <a:satOff val="-14157"/>
                <a:lumOff val="9412"/>
                <a:alphaOff val="0"/>
                <a:shade val="90000"/>
                <a:lumMod val="90000"/>
              </a:schemeClr>
            </a:gs>
          </a:gsLst>
          <a:lin ang="5400000" scaled="0"/>
        </a:gradFill>
        <a:ln>
          <a:noFill/>
        </a:ln>
        <a:effectLst>
          <a:outerShdw blurRad="63500" dist="25400" dir="5400000" rotWithShape="0">
            <a:srgbClr val="000000">
              <a:alpha val="60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/>
            <a:t>• Brand Reputation – Builds customer trust and credibility.</a:t>
          </a:r>
        </a:p>
      </dsp:txBody>
      <dsp:txXfrm>
        <a:off x="1334653" y="2070516"/>
        <a:ext cx="2426642" cy="1455985"/>
      </dsp:txXfrm>
    </dsp:sp>
    <dsp:sp modelId="{AC8E5B78-9318-45F4-86AA-A800ED1A5ED0}">
      <dsp:nvSpPr>
        <dsp:cNvPr id="0" name=""/>
        <dsp:cNvSpPr/>
      </dsp:nvSpPr>
      <dsp:spPr>
        <a:xfrm>
          <a:off x="4003960" y="2070516"/>
          <a:ext cx="2426642" cy="1455985"/>
        </a:xfrm>
        <a:prstGeom prst="rect">
          <a:avLst/>
        </a:prstGeom>
        <a:gradFill rotWithShape="0">
          <a:gsLst>
            <a:gs pos="0">
              <a:schemeClr val="accent5">
                <a:hueOff val="1603047"/>
                <a:satOff val="-18876"/>
                <a:lumOff val="12549"/>
                <a:alphaOff val="0"/>
                <a:tint val="96000"/>
                <a:lumMod val="104000"/>
              </a:schemeClr>
            </a:gs>
            <a:gs pos="100000">
              <a:schemeClr val="accent5">
                <a:hueOff val="1603047"/>
                <a:satOff val="-18876"/>
                <a:lumOff val="12549"/>
                <a:alphaOff val="0"/>
                <a:shade val="90000"/>
                <a:lumMod val="90000"/>
              </a:schemeClr>
            </a:gs>
          </a:gsLst>
          <a:lin ang="5400000" scaled="0"/>
        </a:gradFill>
        <a:ln>
          <a:noFill/>
        </a:ln>
        <a:effectLst>
          <a:outerShdw blurRad="63500" dist="25400" dir="5400000" rotWithShape="0">
            <a:srgbClr val="000000">
              <a:alpha val="60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/>
            <a:t>• Improved Security Posture – Strengthens defenses against attacks.</a:t>
          </a:r>
        </a:p>
      </dsp:txBody>
      <dsp:txXfrm>
        <a:off x="4003960" y="2070516"/>
        <a:ext cx="2426642" cy="1455985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97B8859-5D00-41D0-AA18-622B63609195}">
      <dsp:nvSpPr>
        <dsp:cNvPr id="0" name=""/>
        <dsp:cNvSpPr/>
      </dsp:nvSpPr>
      <dsp:spPr>
        <a:xfrm>
          <a:off x="0" y="3045"/>
          <a:ext cx="7765256" cy="648712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84A576B-0D31-4A1F-BF3D-9E0F5616A4A5}">
      <dsp:nvSpPr>
        <dsp:cNvPr id="0" name=""/>
        <dsp:cNvSpPr/>
      </dsp:nvSpPr>
      <dsp:spPr>
        <a:xfrm>
          <a:off x="196235" y="149006"/>
          <a:ext cx="356792" cy="356792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5875" cap="rnd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7376E7D-0B99-401E-BB5B-4AE491218C09}">
      <dsp:nvSpPr>
        <dsp:cNvPr id="0" name=""/>
        <dsp:cNvSpPr/>
      </dsp:nvSpPr>
      <dsp:spPr>
        <a:xfrm>
          <a:off x="749263" y="3045"/>
          <a:ext cx="7015992" cy="64871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655" tIns="68655" rIns="68655" bIns="68655" numCol="1" spcCol="1270" anchor="ctr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/>
            <a:t>• Authorization – Always obtain written consent before testing.</a:t>
          </a:r>
        </a:p>
      </dsp:txBody>
      <dsp:txXfrm>
        <a:off x="749263" y="3045"/>
        <a:ext cx="7015992" cy="648712"/>
      </dsp:txXfrm>
    </dsp:sp>
    <dsp:sp modelId="{8AB85012-05CF-483F-80D1-73E9CE1FAC24}">
      <dsp:nvSpPr>
        <dsp:cNvPr id="0" name=""/>
        <dsp:cNvSpPr/>
      </dsp:nvSpPr>
      <dsp:spPr>
        <a:xfrm>
          <a:off x="0" y="813936"/>
          <a:ext cx="7765256" cy="648712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8D73C31-A9FC-4101-83A6-6CAEA91C5F1D}">
      <dsp:nvSpPr>
        <dsp:cNvPr id="0" name=""/>
        <dsp:cNvSpPr/>
      </dsp:nvSpPr>
      <dsp:spPr>
        <a:xfrm>
          <a:off x="196235" y="959897"/>
          <a:ext cx="356792" cy="356792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5875" cap="rnd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7B629F0-7D0E-4FDF-88CD-D022B158A189}">
      <dsp:nvSpPr>
        <dsp:cNvPr id="0" name=""/>
        <dsp:cNvSpPr/>
      </dsp:nvSpPr>
      <dsp:spPr>
        <a:xfrm>
          <a:off x="749263" y="813936"/>
          <a:ext cx="7015992" cy="64871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655" tIns="68655" rIns="68655" bIns="68655" numCol="1" spcCol="1270" anchor="ctr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/>
            <a:t>• Compliance with laws – IT Act 2000, GDPR, HIPAA, CFAA, etc.</a:t>
          </a:r>
        </a:p>
      </dsp:txBody>
      <dsp:txXfrm>
        <a:off x="749263" y="813936"/>
        <a:ext cx="7015992" cy="648712"/>
      </dsp:txXfrm>
    </dsp:sp>
    <dsp:sp modelId="{2DE6B779-174A-4382-AAA0-BD1E6A97BAD4}">
      <dsp:nvSpPr>
        <dsp:cNvPr id="0" name=""/>
        <dsp:cNvSpPr/>
      </dsp:nvSpPr>
      <dsp:spPr>
        <a:xfrm>
          <a:off x="0" y="1624828"/>
          <a:ext cx="7765256" cy="64871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E8FDD53-2581-4361-8A20-7354705A03B0}">
      <dsp:nvSpPr>
        <dsp:cNvPr id="0" name=""/>
        <dsp:cNvSpPr/>
      </dsp:nvSpPr>
      <dsp:spPr>
        <a:xfrm>
          <a:off x="196235" y="1770788"/>
          <a:ext cx="356792" cy="356792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5875" cap="rnd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71FA188-7AAF-4515-9397-071E5AFADB1F}">
      <dsp:nvSpPr>
        <dsp:cNvPr id="0" name=""/>
        <dsp:cNvSpPr/>
      </dsp:nvSpPr>
      <dsp:spPr>
        <a:xfrm>
          <a:off x="749263" y="1624828"/>
          <a:ext cx="7015992" cy="64871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655" tIns="68655" rIns="68655" bIns="68655" numCol="1" spcCol="1270" anchor="ctr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/>
            <a:t>• Follow Rules of Engagement (RoE): scope, timing, data handling, deliverables.</a:t>
          </a:r>
        </a:p>
      </dsp:txBody>
      <dsp:txXfrm>
        <a:off x="749263" y="1624828"/>
        <a:ext cx="7015992" cy="648712"/>
      </dsp:txXfrm>
    </dsp:sp>
    <dsp:sp modelId="{5E8318B1-2528-4AC1-8A8B-470557FBAB4A}">
      <dsp:nvSpPr>
        <dsp:cNvPr id="0" name=""/>
        <dsp:cNvSpPr/>
      </dsp:nvSpPr>
      <dsp:spPr>
        <a:xfrm>
          <a:off x="0" y="2435719"/>
          <a:ext cx="7765256" cy="648712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8CEC4F3-3900-4E71-B31C-5712E4EC9777}">
      <dsp:nvSpPr>
        <dsp:cNvPr id="0" name=""/>
        <dsp:cNvSpPr/>
      </dsp:nvSpPr>
      <dsp:spPr>
        <a:xfrm>
          <a:off x="196235" y="2581679"/>
          <a:ext cx="356792" cy="356792"/>
        </a:xfrm>
        <a:prstGeom prst="rect">
          <a:avLst/>
        </a:prstGeom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 w="15875" cap="rnd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A68B550-44C0-4D5C-A167-30F5AA14B991}">
      <dsp:nvSpPr>
        <dsp:cNvPr id="0" name=""/>
        <dsp:cNvSpPr/>
      </dsp:nvSpPr>
      <dsp:spPr>
        <a:xfrm>
          <a:off x="749263" y="2435719"/>
          <a:ext cx="7015992" cy="64871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655" tIns="68655" rIns="68655" bIns="68655" numCol="1" spcCol="1270" anchor="ctr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/>
            <a:t>• Maintain Confidentiality, Integrity, and Professionalism.</a:t>
          </a:r>
        </a:p>
      </dsp:txBody>
      <dsp:txXfrm>
        <a:off x="749263" y="2435719"/>
        <a:ext cx="7015992" cy="648712"/>
      </dsp:txXfrm>
    </dsp:sp>
    <dsp:sp modelId="{FF9E54A5-EB7C-40A4-8EBA-933755708EC8}">
      <dsp:nvSpPr>
        <dsp:cNvPr id="0" name=""/>
        <dsp:cNvSpPr/>
      </dsp:nvSpPr>
      <dsp:spPr>
        <a:xfrm>
          <a:off x="0" y="3246610"/>
          <a:ext cx="7765256" cy="648712"/>
        </a:xfrm>
        <a:prstGeom prst="roundRect">
          <a:avLst>
            <a:gd name="adj" fmla="val 1000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D1FFD6A-38E4-4DBF-82F8-E9E57688EB03}">
      <dsp:nvSpPr>
        <dsp:cNvPr id="0" name=""/>
        <dsp:cNvSpPr/>
      </dsp:nvSpPr>
      <dsp:spPr>
        <a:xfrm>
          <a:off x="196235" y="3392570"/>
          <a:ext cx="356792" cy="356792"/>
        </a:xfrm>
        <a:prstGeom prst="rect">
          <a:avLst/>
        </a:prstGeom>
        <a:blipFill>
          <a:blip xmlns:r="http://schemas.openxmlformats.org/officeDocument/2006/relationships"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a:blipFill>
        <a:ln w="15875" cap="rnd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CE13EAB-02D2-4E03-9315-5BC5749FB0BE}">
      <dsp:nvSpPr>
        <dsp:cNvPr id="0" name=""/>
        <dsp:cNvSpPr/>
      </dsp:nvSpPr>
      <dsp:spPr>
        <a:xfrm>
          <a:off x="749263" y="3246610"/>
          <a:ext cx="7015992" cy="64871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655" tIns="68655" rIns="68655" bIns="68655" numCol="1" spcCol="1270" anchor="ctr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/>
            <a:t>• Avoid harm, follow responsible disclosure policies.</a:t>
          </a:r>
        </a:p>
      </dsp:txBody>
      <dsp:txXfrm>
        <a:off x="749263" y="3246610"/>
        <a:ext cx="7015992" cy="648712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12C0D48-7317-4B3D-B600-14185EA2C45A}">
      <dsp:nvSpPr>
        <dsp:cNvPr id="0" name=""/>
        <dsp:cNvSpPr/>
      </dsp:nvSpPr>
      <dsp:spPr>
        <a:xfrm>
          <a:off x="0" y="0"/>
          <a:ext cx="6212204" cy="85764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96000"/>
                <a:lumMod val="104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0000"/>
                <a:lumMod val="90000"/>
              </a:schemeClr>
            </a:gs>
          </a:gsLst>
          <a:lin ang="5400000" scaled="0"/>
        </a:gradFill>
        <a:ln>
          <a:noFill/>
        </a:ln>
        <a:effectLst>
          <a:outerShdw blurRad="63500" dist="25400" dir="5400000" rotWithShape="0">
            <a:srgbClr val="000000">
              <a:alpha val="60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marL="0" lvl="0" indent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300" kern="1200"/>
            <a:t>• Black Hat – Illegal, malicious attackers for personal or financial gain.</a:t>
          </a:r>
        </a:p>
      </dsp:txBody>
      <dsp:txXfrm>
        <a:off x="25119" y="25119"/>
        <a:ext cx="5214273" cy="807403"/>
      </dsp:txXfrm>
    </dsp:sp>
    <dsp:sp modelId="{B73505AF-8BE0-4351-9D49-DA058EC3FE87}">
      <dsp:nvSpPr>
        <dsp:cNvPr id="0" name=""/>
        <dsp:cNvSpPr/>
      </dsp:nvSpPr>
      <dsp:spPr>
        <a:xfrm>
          <a:off x="520272" y="1013575"/>
          <a:ext cx="6212204" cy="85764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hueOff val="-236686"/>
                <a:satOff val="-1956"/>
                <a:lumOff val="-4183"/>
                <a:alphaOff val="0"/>
                <a:tint val="96000"/>
                <a:lumMod val="104000"/>
              </a:schemeClr>
            </a:gs>
            <a:gs pos="100000">
              <a:schemeClr val="accent2">
                <a:hueOff val="-236686"/>
                <a:satOff val="-1956"/>
                <a:lumOff val="-4183"/>
                <a:alphaOff val="0"/>
                <a:shade val="90000"/>
                <a:lumMod val="90000"/>
              </a:schemeClr>
            </a:gs>
          </a:gsLst>
          <a:lin ang="5400000" scaled="0"/>
        </a:gradFill>
        <a:ln>
          <a:noFill/>
        </a:ln>
        <a:effectLst>
          <a:outerShdw blurRad="63500" dist="25400" dir="5400000" rotWithShape="0">
            <a:srgbClr val="000000">
              <a:alpha val="60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marL="0" lvl="0" indent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300" kern="1200"/>
            <a:t>• White Hat – Authorized professionals improving security.</a:t>
          </a:r>
        </a:p>
      </dsp:txBody>
      <dsp:txXfrm>
        <a:off x="545391" y="1038694"/>
        <a:ext cx="5084227" cy="807403"/>
      </dsp:txXfrm>
    </dsp:sp>
    <dsp:sp modelId="{93062E42-85D3-418E-91E7-0CAF3DB7E27F}">
      <dsp:nvSpPr>
        <dsp:cNvPr id="0" name=""/>
        <dsp:cNvSpPr/>
      </dsp:nvSpPr>
      <dsp:spPr>
        <a:xfrm>
          <a:off x="1032779" y="2027151"/>
          <a:ext cx="6212204" cy="85764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hueOff val="-473373"/>
                <a:satOff val="-3912"/>
                <a:lumOff val="-8366"/>
                <a:alphaOff val="0"/>
                <a:tint val="96000"/>
                <a:lumMod val="104000"/>
              </a:schemeClr>
            </a:gs>
            <a:gs pos="100000">
              <a:schemeClr val="accent2">
                <a:hueOff val="-473373"/>
                <a:satOff val="-3912"/>
                <a:lumOff val="-8366"/>
                <a:alphaOff val="0"/>
                <a:shade val="90000"/>
                <a:lumMod val="90000"/>
              </a:schemeClr>
            </a:gs>
          </a:gsLst>
          <a:lin ang="5400000" scaled="0"/>
        </a:gradFill>
        <a:ln>
          <a:noFill/>
        </a:ln>
        <a:effectLst>
          <a:outerShdw blurRad="63500" dist="25400" dir="5400000" rotWithShape="0">
            <a:srgbClr val="000000">
              <a:alpha val="60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marL="0" lvl="0" indent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300" kern="1200"/>
            <a:t>• Grey Hat – Unauthorized but not malicious; still illegal.</a:t>
          </a:r>
        </a:p>
      </dsp:txBody>
      <dsp:txXfrm>
        <a:off x="1057898" y="2052270"/>
        <a:ext cx="5091993" cy="807403"/>
      </dsp:txXfrm>
    </dsp:sp>
    <dsp:sp modelId="{4E31F72E-344A-48BA-AB46-0F3825F7DC62}">
      <dsp:nvSpPr>
        <dsp:cNvPr id="0" name=""/>
        <dsp:cNvSpPr/>
      </dsp:nvSpPr>
      <dsp:spPr>
        <a:xfrm>
          <a:off x="1553051" y="3040727"/>
          <a:ext cx="6212204" cy="85764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hueOff val="-710059"/>
                <a:satOff val="-5868"/>
                <a:lumOff val="-12549"/>
                <a:alphaOff val="0"/>
                <a:tint val="96000"/>
                <a:lumMod val="104000"/>
              </a:schemeClr>
            </a:gs>
            <a:gs pos="100000">
              <a:schemeClr val="accent2">
                <a:hueOff val="-710059"/>
                <a:satOff val="-5868"/>
                <a:lumOff val="-12549"/>
                <a:alphaOff val="0"/>
                <a:shade val="90000"/>
                <a:lumMod val="90000"/>
              </a:schemeClr>
            </a:gs>
          </a:gsLst>
          <a:lin ang="5400000" scaled="0"/>
        </a:gradFill>
        <a:ln>
          <a:noFill/>
        </a:ln>
        <a:effectLst>
          <a:outerShdw blurRad="63500" dist="25400" dir="5400000" rotWithShape="0">
            <a:srgbClr val="000000">
              <a:alpha val="60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marL="0" lvl="0" indent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300" kern="1200"/>
            <a:t>• Key Difference: INTENT + AUTHORIZATION.</a:t>
          </a:r>
        </a:p>
      </dsp:txBody>
      <dsp:txXfrm>
        <a:off x="1578170" y="3065846"/>
        <a:ext cx="5084227" cy="807403"/>
      </dsp:txXfrm>
    </dsp:sp>
    <dsp:sp modelId="{E90C9E0D-67EF-4974-A81D-8ED12620E354}">
      <dsp:nvSpPr>
        <dsp:cNvPr id="0" name=""/>
        <dsp:cNvSpPr/>
      </dsp:nvSpPr>
      <dsp:spPr>
        <a:xfrm>
          <a:off x="5654738" y="656875"/>
          <a:ext cx="557466" cy="557466"/>
        </a:xfrm>
        <a:prstGeom prst="downArrow">
          <a:avLst>
            <a:gd name="adj1" fmla="val 55000"/>
            <a:gd name="adj2" fmla="val 45000"/>
          </a:avLst>
        </a:prstGeom>
        <a:solidFill>
          <a:schemeClr val="accent2">
            <a:tint val="40000"/>
            <a:alpha val="90000"/>
            <a:hueOff val="0"/>
            <a:satOff val="0"/>
            <a:lumOff val="0"/>
            <a:alphaOff val="0"/>
          </a:schemeClr>
        </a:solidFill>
        <a:ln w="9525" cap="rnd" cmpd="sng" algn="ctr">
          <a:solidFill>
            <a:schemeClr val="accent2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3020" tIns="33020" rIns="33020" bIns="33020" numCol="1" spcCol="1270" anchor="ctr" anchorCtr="0">
          <a:noAutofit/>
        </a:bodyPr>
        <a:lstStyle/>
        <a:p>
          <a:pPr marL="0" lvl="0" indent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2600" kern="1200"/>
        </a:p>
      </dsp:txBody>
      <dsp:txXfrm>
        <a:off x="5780168" y="656875"/>
        <a:ext cx="306606" cy="419493"/>
      </dsp:txXfrm>
    </dsp:sp>
    <dsp:sp modelId="{F52C3E05-5AF0-4E59-9171-CB14CF07B87C}">
      <dsp:nvSpPr>
        <dsp:cNvPr id="0" name=""/>
        <dsp:cNvSpPr/>
      </dsp:nvSpPr>
      <dsp:spPr>
        <a:xfrm>
          <a:off x="6175010" y="1670451"/>
          <a:ext cx="557466" cy="557466"/>
        </a:xfrm>
        <a:prstGeom prst="downArrow">
          <a:avLst>
            <a:gd name="adj1" fmla="val 55000"/>
            <a:gd name="adj2" fmla="val 45000"/>
          </a:avLst>
        </a:prstGeom>
        <a:solidFill>
          <a:schemeClr val="accent2">
            <a:tint val="40000"/>
            <a:alpha val="90000"/>
            <a:hueOff val="-478733"/>
            <a:satOff val="-5827"/>
            <a:lumOff val="-1256"/>
            <a:alphaOff val="0"/>
          </a:schemeClr>
        </a:solidFill>
        <a:ln w="9525" cap="rnd" cmpd="sng" algn="ctr">
          <a:solidFill>
            <a:schemeClr val="accent2">
              <a:tint val="40000"/>
              <a:alpha val="90000"/>
              <a:hueOff val="-478733"/>
              <a:satOff val="-5827"/>
              <a:lumOff val="-1256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3020" tIns="33020" rIns="33020" bIns="33020" numCol="1" spcCol="1270" anchor="ctr" anchorCtr="0">
          <a:noAutofit/>
        </a:bodyPr>
        <a:lstStyle/>
        <a:p>
          <a:pPr marL="0" lvl="0" indent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2600" kern="1200"/>
        </a:p>
      </dsp:txBody>
      <dsp:txXfrm>
        <a:off x="6300440" y="1670451"/>
        <a:ext cx="306606" cy="419493"/>
      </dsp:txXfrm>
    </dsp:sp>
    <dsp:sp modelId="{4249FD0C-1F84-4C5D-A1E1-A52A1DDD0A13}">
      <dsp:nvSpPr>
        <dsp:cNvPr id="0" name=""/>
        <dsp:cNvSpPr/>
      </dsp:nvSpPr>
      <dsp:spPr>
        <a:xfrm>
          <a:off x="6687517" y="2684027"/>
          <a:ext cx="557466" cy="557466"/>
        </a:xfrm>
        <a:prstGeom prst="downArrow">
          <a:avLst>
            <a:gd name="adj1" fmla="val 55000"/>
            <a:gd name="adj2" fmla="val 45000"/>
          </a:avLst>
        </a:prstGeom>
        <a:solidFill>
          <a:schemeClr val="accent2">
            <a:tint val="40000"/>
            <a:alpha val="90000"/>
            <a:hueOff val="-957465"/>
            <a:satOff val="-11655"/>
            <a:lumOff val="-2511"/>
            <a:alphaOff val="0"/>
          </a:schemeClr>
        </a:solidFill>
        <a:ln w="9525" cap="rnd" cmpd="sng" algn="ctr">
          <a:solidFill>
            <a:schemeClr val="accent2">
              <a:tint val="40000"/>
              <a:alpha val="90000"/>
              <a:hueOff val="-957465"/>
              <a:satOff val="-11655"/>
              <a:lumOff val="-2511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3020" tIns="33020" rIns="33020" bIns="33020" numCol="1" spcCol="1270" anchor="ctr" anchorCtr="0">
          <a:noAutofit/>
        </a:bodyPr>
        <a:lstStyle/>
        <a:p>
          <a:pPr marL="0" lvl="0" indent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2600" kern="1200"/>
        </a:p>
      </dsp:txBody>
      <dsp:txXfrm>
        <a:off x="6812947" y="2684027"/>
        <a:ext cx="306606" cy="419493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EB4BFAB-96DE-45AA-B3C4-4AC65697851E}">
      <dsp:nvSpPr>
        <dsp:cNvPr id="0" name=""/>
        <dsp:cNvSpPr/>
      </dsp:nvSpPr>
      <dsp:spPr>
        <a:xfrm>
          <a:off x="0" y="1261"/>
          <a:ext cx="7765256" cy="537358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A55A414-9E9C-4EBB-9850-3C449E2B7BBD}">
      <dsp:nvSpPr>
        <dsp:cNvPr id="0" name=""/>
        <dsp:cNvSpPr/>
      </dsp:nvSpPr>
      <dsp:spPr>
        <a:xfrm>
          <a:off x="162550" y="122166"/>
          <a:ext cx="295547" cy="295547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5875" cap="rnd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98311F0-8873-45D3-A3D5-BE9CFD4EA07B}">
      <dsp:nvSpPr>
        <dsp:cNvPr id="0" name=""/>
        <dsp:cNvSpPr/>
      </dsp:nvSpPr>
      <dsp:spPr>
        <a:xfrm>
          <a:off x="620648" y="1261"/>
          <a:ext cx="7144607" cy="53735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6870" tIns="56870" rIns="56870" bIns="56870" numCol="1" spcCol="1270" anchor="ctr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/>
            <a:t>1. Preparation and Planning – Define scope and authorization.</a:t>
          </a:r>
        </a:p>
      </dsp:txBody>
      <dsp:txXfrm>
        <a:off x="620648" y="1261"/>
        <a:ext cx="7144607" cy="537358"/>
      </dsp:txXfrm>
    </dsp:sp>
    <dsp:sp modelId="{626BA26D-D929-4F24-B6DB-950151049847}">
      <dsp:nvSpPr>
        <dsp:cNvPr id="0" name=""/>
        <dsp:cNvSpPr/>
      </dsp:nvSpPr>
      <dsp:spPr>
        <a:xfrm>
          <a:off x="0" y="672958"/>
          <a:ext cx="7765256" cy="537358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D466218-FDE2-475D-B2EE-76358C35EC93}">
      <dsp:nvSpPr>
        <dsp:cNvPr id="0" name=""/>
        <dsp:cNvSpPr/>
      </dsp:nvSpPr>
      <dsp:spPr>
        <a:xfrm>
          <a:off x="162550" y="793864"/>
          <a:ext cx="295547" cy="295547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5875" cap="rnd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1D5ADB2-FF26-41DA-8DD4-905D8DF4EEF6}">
      <dsp:nvSpPr>
        <dsp:cNvPr id="0" name=""/>
        <dsp:cNvSpPr/>
      </dsp:nvSpPr>
      <dsp:spPr>
        <a:xfrm>
          <a:off x="620648" y="672958"/>
          <a:ext cx="7144607" cy="53735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6870" tIns="56870" rIns="56870" bIns="56870" numCol="1" spcCol="1270" anchor="ctr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/>
            <a:t>2. Reconnaissance – Gather target information.</a:t>
          </a:r>
        </a:p>
      </dsp:txBody>
      <dsp:txXfrm>
        <a:off x="620648" y="672958"/>
        <a:ext cx="7144607" cy="537358"/>
      </dsp:txXfrm>
    </dsp:sp>
    <dsp:sp modelId="{2A128E5F-62C2-44E0-8804-84FAD37CF7B2}">
      <dsp:nvSpPr>
        <dsp:cNvPr id="0" name=""/>
        <dsp:cNvSpPr/>
      </dsp:nvSpPr>
      <dsp:spPr>
        <a:xfrm>
          <a:off x="0" y="1344656"/>
          <a:ext cx="7765256" cy="537358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FA17041-CBE0-4C29-8FAD-B571437A95DC}">
      <dsp:nvSpPr>
        <dsp:cNvPr id="0" name=""/>
        <dsp:cNvSpPr/>
      </dsp:nvSpPr>
      <dsp:spPr>
        <a:xfrm>
          <a:off x="162550" y="1465562"/>
          <a:ext cx="295547" cy="295547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5875" cap="rnd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ABAC27E-C2CC-47B1-B09E-FA47079E0A1B}">
      <dsp:nvSpPr>
        <dsp:cNvPr id="0" name=""/>
        <dsp:cNvSpPr/>
      </dsp:nvSpPr>
      <dsp:spPr>
        <a:xfrm>
          <a:off x="620648" y="1344656"/>
          <a:ext cx="7144607" cy="53735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6870" tIns="56870" rIns="56870" bIns="56870" numCol="1" spcCol="1270" anchor="ctr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/>
            <a:t>3. Scanning – Identify open ports, vulnerabilities.</a:t>
          </a:r>
        </a:p>
      </dsp:txBody>
      <dsp:txXfrm>
        <a:off x="620648" y="1344656"/>
        <a:ext cx="7144607" cy="537358"/>
      </dsp:txXfrm>
    </dsp:sp>
    <dsp:sp modelId="{EE3A6F6C-6AD4-45AD-9C99-3F242290FF07}">
      <dsp:nvSpPr>
        <dsp:cNvPr id="0" name=""/>
        <dsp:cNvSpPr/>
      </dsp:nvSpPr>
      <dsp:spPr>
        <a:xfrm>
          <a:off x="0" y="2016354"/>
          <a:ext cx="7765256" cy="537358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169BFB4-E620-42A7-86EB-17BCF880F5DD}">
      <dsp:nvSpPr>
        <dsp:cNvPr id="0" name=""/>
        <dsp:cNvSpPr/>
      </dsp:nvSpPr>
      <dsp:spPr>
        <a:xfrm>
          <a:off x="162550" y="2137259"/>
          <a:ext cx="295547" cy="295547"/>
        </a:xfrm>
        <a:prstGeom prst="rect">
          <a:avLst/>
        </a:prstGeom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 w="15875" cap="rnd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8FB9324-5FB9-48C9-B7C8-B84F1DD7D548}">
      <dsp:nvSpPr>
        <dsp:cNvPr id="0" name=""/>
        <dsp:cNvSpPr/>
      </dsp:nvSpPr>
      <dsp:spPr>
        <a:xfrm>
          <a:off x="620648" y="2016354"/>
          <a:ext cx="7144607" cy="53735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6870" tIns="56870" rIns="56870" bIns="56870" numCol="1" spcCol="1270" anchor="ctr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/>
            <a:t>4. Gaining Access – Exploit vulnerabilities ethically.</a:t>
          </a:r>
        </a:p>
      </dsp:txBody>
      <dsp:txXfrm>
        <a:off x="620648" y="2016354"/>
        <a:ext cx="7144607" cy="537358"/>
      </dsp:txXfrm>
    </dsp:sp>
    <dsp:sp modelId="{78ED275D-ADA8-4B93-A06D-E82D351C09EA}">
      <dsp:nvSpPr>
        <dsp:cNvPr id="0" name=""/>
        <dsp:cNvSpPr/>
      </dsp:nvSpPr>
      <dsp:spPr>
        <a:xfrm>
          <a:off x="0" y="2688052"/>
          <a:ext cx="7765256" cy="537358"/>
        </a:xfrm>
        <a:prstGeom prst="roundRect">
          <a:avLst>
            <a:gd name="adj" fmla="val 1000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C21D87B-58BD-4D25-B8F1-5D43F586B937}">
      <dsp:nvSpPr>
        <dsp:cNvPr id="0" name=""/>
        <dsp:cNvSpPr/>
      </dsp:nvSpPr>
      <dsp:spPr>
        <a:xfrm>
          <a:off x="162550" y="2808957"/>
          <a:ext cx="295547" cy="295547"/>
        </a:xfrm>
        <a:prstGeom prst="rect">
          <a:avLst/>
        </a:prstGeom>
        <a:blipFill>
          <a:blip xmlns:r="http://schemas.openxmlformats.org/officeDocument/2006/relationships"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a:blipFill>
        <a:ln w="15875" cap="rnd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B144F8E-6855-4EEA-B34A-17BAC57E7BF2}">
      <dsp:nvSpPr>
        <dsp:cNvPr id="0" name=""/>
        <dsp:cNvSpPr/>
      </dsp:nvSpPr>
      <dsp:spPr>
        <a:xfrm>
          <a:off x="620648" y="2688052"/>
          <a:ext cx="7144607" cy="53735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6870" tIns="56870" rIns="56870" bIns="56870" numCol="1" spcCol="1270" anchor="ctr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/>
            <a:t>5. Maintaining Access – Check persistence mechanisms.</a:t>
          </a:r>
        </a:p>
      </dsp:txBody>
      <dsp:txXfrm>
        <a:off x="620648" y="2688052"/>
        <a:ext cx="7144607" cy="537358"/>
      </dsp:txXfrm>
    </dsp:sp>
    <dsp:sp modelId="{4F9FDCFF-B86F-44A9-98D3-E9D3DDE5C4BD}">
      <dsp:nvSpPr>
        <dsp:cNvPr id="0" name=""/>
        <dsp:cNvSpPr/>
      </dsp:nvSpPr>
      <dsp:spPr>
        <a:xfrm>
          <a:off x="0" y="3359749"/>
          <a:ext cx="7765256" cy="537358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2AB214A-37C7-43FD-980C-A96D3BF2CB1A}">
      <dsp:nvSpPr>
        <dsp:cNvPr id="0" name=""/>
        <dsp:cNvSpPr/>
      </dsp:nvSpPr>
      <dsp:spPr>
        <a:xfrm>
          <a:off x="162550" y="3480655"/>
          <a:ext cx="295547" cy="295547"/>
        </a:xfrm>
        <a:prstGeom prst="rect">
          <a:avLst/>
        </a:prstGeom>
        <a:blipFill>
          <a:blip xmlns:r="http://schemas.openxmlformats.org/officeDocument/2006/relationships"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a:blipFill>
        <a:ln w="15875" cap="rnd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334D570-1453-4CD4-91F8-9C6118BF5EC7}">
      <dsp:nvSpPr>
        <dsp:cNvPr id="0" name=""/>
        <dsp:cNvSpPr/>
      </dsp:nvSpPr>
      <dsp:spPr>
        <a:xfrm>
          <a:off x="620648" y="3359749"/>
          <a:ext cx="7144607" cy="53735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6870" tIns="56870" rIns="56870" bIns="56870" numCol="1" spcCol="1270" anchor="ctr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/>
            <a:t>6. Reporting – Document findings and suggest remediation.</a:t>
          </a:r>
        </a:p>
      </dsp:txBody>
      <dsp:txXfrm>
        <a:off x="620648" y="3359749"/>
        <a:ext cx="7144607" cy="537358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E7ABBF7-7268-43C7-AABC-F2774E0AAB92}">
      <dsp:nvSpPr>
        <dsp:cNvPr id="0" name=""/>
        <dsp:cNvSpPr/>
      </dsp:nvSpPr>
      <dsp:spPr>
        <a:xfrm>
          <a:off x="764392" y="287"/>
          <a:ext cx="1948897" cy="1169338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96000"/>
                <a:lumMod val="104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0000"/>
                <a:lumMod val="90000"/>
              </a:schemeClr>
            </a:gs>
          </a:gsLst>
          <a:lin ang="5400000" scaled="0"/>
        </a:gradFill>
        <a:ln>
          <a:noFill/>
        </a:ln>
        <a:effectLst>
          <a:outerShdw blurRad="63500" dist="25400" dir="5400000" rotWithShape="0">
            <a:srgbClr val="000000">
              <a:alpha val="60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/>
            <a:t>• Authentication &amp; Authorization – Verify and control access.</a:t>
          </a:r>
        </a:p>
      </dsp:txBody>
      <dsp:txXfrm>
        <a:off x="764392" y="287"/>
        <a:ext cx="1948897" cy="1169338"/>
      </dsp:txXfrm>
    </dsp:sp>
    <dsp:sp modelId="{1D524513-81B3-4FA9-8BC1-242C03A09278}">
      <dsp:nvSpPr>
        <dsp:cNvPr id="0" name=""/>
        <dsp:cNvSpPr/>
      </dsp:nvSpPr>
      <dsp:spPr>
        <a:xfrm>
          <a:off x="2908179" y="287"/>
          <a:ext cx="1948897" cy="1169338"/>
        </a:xfrm>
        <a:prstGeom prst="rect">
          <a:avLst/>
        </a:prstGeom>
        <a:gradFill rotWithShape="0">
          <a:gsLst>
            <a:gs pos="0">
              <a:schemeClr val="accent2">
                <a:hueOff val="-118343"/>
                <a:satOff val="-978"/>
                <a:lumOff val="-2091"/>
                <a:alphaOff val="0"/>
                <a:tint val="96000"/>
                <a:lumMod val="104000"/>
              </a:schemeClr>
            </a:gs>
            <a:gs pos="100000">
              <a:schemeClr val="accent2">
                <a:hueOff val="-118343"/>
                <a:satOff val="-978"/>
                <a:lumOff val="-2091"/>
                <a:alphaOff val="0"/>
                <a:shade val="90000"/>
                <a:lumMod val="90000"/>
              </a:schemeClr>
            </a:gs>
          </a:gsLst>
          <a:lin ang="5400000" scaled="0"/>
        </a:gradFill>
        <a:ln>
          <a:noFill/>
        </a:ln>
        <a:effectLst>
          <a:outerShdw blurRad="63500" dist="25400" dir="5400000" rotWithShape="0">
            <a:srgbClr val="000000">
              <a:alpha val="60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/>
            <a:t>• Non-Repudiation – Ensure accountability.</a:t>
          </a:r>
        </a:p>
      </dsp:txBody>
      <dsp:txXfrm>
        <a:off x="2908179" y="287"/>
        <a:ext cx="1948897" cy="1169338"/>
      </dsp:txXfrm>
    </dsp:sp>
    <dsp:sp modelId="{AA7761FB-E77B-4F97-89F4-1E3670846AAE}">
      <dsp:nvSpPr>
        <dsp:cNvPr id="0" name=""/>
        <dsp:cNvSpPr/>
      </dsp:nvSpPr>
      <dsp:spPr>
        <a:xfrm>
          <a:off x="5051966" y="287"/>
          <a:ext cx="1948897" cy="1169338"/>
        </a:xfrm>
        <a:prstGeom prst="rect">
          <a:avLst/>
        </a:prstGeom>
        <a:gradFill rotWithShape="0">
          <a:gsLst>
            <a:gs pos="0">
              <a:schemeClr val="accent2">
                <a:hueOff val="-236686"/>
                <a:satOff val="-1956"/>
                <a:lumOff val="-4183"/>
                <a:alphaOff val="0"/>
                <a:tint val="96000"/>
                <a:lumMod val="104000"/>
              </a:schemeClr>
            </a:gs>
            <a:gs pos="100000">
              <a:schemeClr val="accent2">
                <a:hueOff val="-236686"/>
                <a:satOff val="-1956"/>
                <a:lumOff val="-4183"/>
                <a:alphaOff val="0"/>
                <a:shade val="90000"/>
                <a:lumMod val="90000"/>
              </a:schemeClr>
            </a:gs>
          </a:gsLst>
          <a:lin ang="5400000" scaled="0"/>
        </a:gradFill>
        <a:ln>
          <a:noFill/>
        </a:ln>
        <a:effectLst>
          <a:outerShdw blurRad="63500" dist="25400" dir="5400000" rotWithShape="0">
            <a:srgbClr val="000000">
              <a:alpha val="60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/>
            <a:t>• Vulnerability, Threat, Risk – Core risk model.</a:t>
          </a:r>
        </a:p>
      </dsp:txBody>
      <dsp:txXfrm>
        <a:off x="5051966" y="287"/>
        <a:ext cx="1948897" cy="1169338"/>
      </dsp:txXfrm>
    </dsp:sp>
    <dsp:sp modelId="{5A376C90-27B4-4FE8-931C-AA36D9CE4CAB}">
      <dsp:nvSpPr>
        <dsp:cNvPr id="0" name=""/>
        <dsp:cNvSpPr/>
      </dsp:nvSpPr>
      <dsp:spPr>
        <a:xfrm>
          <a:off x="764392" y="1364515"/>
          <a:ext cx="1948897" cy="1169338"/>
        </a:xfrm>
        <a:prstGeom prst="rect">
          <a:avLst/>
        </a:prstGeom>
        <a:gradFill rotWithShape="0">
          <a:gsLst>
            <a:gs pos="0">
              <a:schemeClr val="accent2">
                <a:hueOff val="-355029"/>
                <a:satOff val="-2934"/>
                <a:lumOff val="-6274"/>
                <a:alphaOff val="0"/>
                <a:tint val="96000"/>
                <a:lumMod val="104000"/>
              </a:schemeClr>
            </a:gs>
            <a:gs pos="100000">
              <a:schemeClr val="accent2">
                <a:hueOff val="-355029"/>
                <a:satOff val="-2934"/>
                <a:lumOff val="-6274"/>
                <a:alphaOff val="0"/>
                <a:shade val="90000"/>
                <a:lumMod val="90000"/>
              </a:schemeClr>
            </a:gs>
          </a:gsLst>
          <a:lin ang="5400000" scaled="0"/>
        </a:gradFill>
        <a:ln>
          <a:noFill/>
        </a:ln>
        <a:effectLst>
          <a:outerShdw blurRad="63500" dist="25400" dir="5400000" rotWithShape="0">
            <a:srgbClr val="000000">
              <a:alpha val="60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/>
            <a:t>• Malware – Virus, Worm, Trojan, Ransomware, Spyware.</a:t>
          </a:r>
        </a:p>
      </dsp:txBody>
      <dsp:txXfrm>
        <a:off x="764392" y="1364515"/>
        <a:ext cx="1948897" cy="1169338"/>
      </dsp:txXfrm>
    </dsp:sp>
    <dsp:sp modelId="{4FDA547C-6F6A-491E-8F9C-AC501CCC65F3}">
      <dsp:nvSpPr>
        <dsp:cNvPr id="0" name=""/>
        <dsp:cNvSpPr/>
      </dsp:nvSpPr>
      <dsp:spPr>
        <a:xfrm>
          <a:off x="2908179" y="1364515"/>
          <a:ext cx="1948897" cy="1169338"/>
        </a:xfrm>
        <a:prstGeom prst="rect">
          <a:avLst/>
        </a:prstGeom>
        <a:gradFill rotWithShape="0">
          <a:gsLst>
            <a:gs pos="0">
              <a:schemeClr val="accent2">
                <a:hueOff val="-473373"/>
                <a:satOff val="-3912"/>
                <a:lumOff val="-8366"/>
                <a:alphaOff val="0"/>
                <a:tint val="96000"/>
                <a:lumMod val="104000"/>
              </a:schemeClr>
            </a:gs>
            <a:gs pos="100000">
              <a:schemeClr val="accent2">
                <a:hueOff val="-473373"/>
                <a:satOff val="-3912"/>
                <a:lumOff val="-8366"/>
                <a:alphaOff val="0"/>
                <a:shade val="90000"/>
                <a:lumMod val="90000"/>
              </a:schemeClr>
            </a:gs>
          </a:gsLst>
          <a:lin ang="5400000" scaled="0"/>
        </a:gradFill>
        <a:ln>
          <a:noFill/>
        </a:ln>
        <a:effectLst>
          <a:outerShdw blurRad="63500" dist="25400" dir="5400000" rotWithShape="0">
            <a:srgbClr val="000000">
              <a:alpha val="60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/>
            <a:t>• Firewall – Controls network traffic.</a:t>
          </a:r>
        </a:p>
      </dsp:txBody>
      <dsp:txXfrm>
        <a:off x="2908179" y="1364515"/>
        <a:ext cx="1948897" cy="1169338"/>
      </dsp:txXfrm>
    </dsp:sp>
    <dsp:sp modelId="{6822DC68-BEC0-42E8-9A34-84C448A7177E}">
      <dsp:nvSpPr>
        <dsp:cNvPr id="0" name=""/>
        <dsp:cNvSpPr/>
      </dsp:nvSpPr>
      <dsp:spPr>
        <a:xfrm>
          <a:off x="5051966" y="1364515"/>
          <a:ext cx="1948897" cy="1169338"/>
        </a:xfrm>
        <a:prstGeom prst="rect">
          <a:avLst/>
        </a:prstGeom>
        <a:gradFill rotWithShape="0">
          <a:gsLst>
            <a:gs pos="0">
              <a:schemeClr val="accent2">
                <a:hueOff val="-591716"/>
                <a:satOff val="-4890"/>
                <a:lumOff val="-10457"/>
                <a:alphaOff val="0"/>
                <a:tint val="96000"/>
                <a:lumMod val="104000"/>
              </a:schemeClr>
            </a:gs>
            <a:gs pos="100000">
              <a:schemeClr val="accent2">
                <a:hueOff val="-591716"/>
                <a:satOff val="-4890"/>
                <a:lumOff val="-10457"/>
                <a:alphaOff val="0"/>
                <a:shade val="90000"/>
                <a:lumMod val="90000"/>
              </a:schemeClr>
            </a:gs>
          </a:gsLst>
          <a:lin ang="5400000" scaled="0"/>
        </a:gradFill>
        <a:ln>
          <a:noFill/>
        </a:ln>
        <a:effectLst>
          <a:outerShdw blurRad="63500" dist="25400" dir="5400000" rotWithShape="0">
            <a:srgbClr val="000000">
              <a:alpha val="60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/>
            <a:t>• Encryption – Protects data confidentiality.</a:t>
          </a:r>
        </a:p>
      </dsp:txBody>
      <dsp:txXfrm>
        <a:off x="5051966" y="1364515"/>
        <a:ext cx="1948897" cy="1169338"/>
      </dsp:txXfrm>
    </dsp:sp>
    <dsp:sp modelId="{26B0774C-5F4C-4030-8A13-8C19F2F3A42D}">
      <dsp:nvSpPr>
        <dsp:cNvPr id="0" name=""/>
        <dsp:cNvSpPr/>
      </dsp:nvSpPr>
      <dsp:spPr>
        <a:xfrm>
          <a:off x="2908179" y="2728743"/>
          <a:ext cx="1948897" cy="1169338"/>
        </a:xfrm>
        <a:prstGeom prst="rect">
          <a:avLst/>
        </a:prstGeom>
        <a:gradFill rotWithShape="0">
          <a:gsLst>
            <a:gs pos="0">
              <a:schemeClr val="accent2">
                <a:hueOff val="-710059"/>
                <a:satOff val="-5868"/>
                <a:lumOff val="-12549"/>
                <a:alphaOff val="0"/>
                <a:tint val="96000"/>
                <a:lumMod val="104000"/>
              </a:schemeClr>
            </a:gs>
            <a:gs pos="100000">
              <a:schemeClr val="accent2">
                <a:hueOff val="-710059"/>
                <a:satOff val="-5868"/>
                <a:lumOff val="-12549"/>
                <a:alphaOff val="0"/>
                <a:shade val="90000"/>
                <a:lumMod val="90000"/>
              </a:schemeClr>
            </a:gs>
          </a:gsLst>
          <a:lin ang="5400000" scaled="0"/>
        </a:gradFill>
        <a:ln>
          <a:noFill/>
        </a:ln>
        <a:effectLst>
          <a:outerShdw blurRad="63500" dist="25400" dir="5400000" rotWithShape="0">
            <a:srgbClr val="000000">
              <a:alpha val="60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/>
            <a:t>• Social Engineering – Human-based attacks.</a:t>
          </a:r>
        </a:p>
      </dsp:txBody>
      <dsp:txXfrm>
        <a:off x="2908179" y="2728743"/>
        <a:ext cx="1948897" cy="1169338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E3A74B4-F745-4550-BB28-DC8FEB14561A}">
      <dsp:nvSpPr>
        <dsp:cNvPr id="0" name=""/>
        <dsp:cNvSpPr/>
      </dsp:nvSpPr>
      <dsp:spPr>
        <a:xfrm>
          <a:off x="0" y="100018"/>
          <a:ext cx="4699509" cy="4699509"/>
        </a:xfrm>
        <a:prstGeom prst="diamond">
          <a:avLst/>
        </a:prstGeom>
        <a:solidFill>
          <a:schemeClr val="accent5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63500" dist="25400" dir="5400000" rotWithShape="0">
            <a:srgbClr val="000000">
              <a:alpha val="60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82793F76-4ADA-418A-BEF8-641F72588BDD}">
      <dsp:nvSpPr>
        <dsp:cNvPr id="0" name=""/>
        <dsp:cNvSpPr/>
      </dsp:nvSpPr>
      <dsp:spPr>
        <a:xfrm>
          <a:off x="446453" y="546472"/>
          <a:ext cx="1832808" cy="1832808"/>
        </a:xfrm>
        <a:prstGeom prst="round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tint val="96000"/>
                <a:lumMod val="104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0000"/>
                <a:lumMod val="90000"/>
              </a:schemeClr>
            </a:gs>
          </a:gsLst>
          <a:lin ang="5400000" scaled="0"/>
        </a:gradFill>
        <a:ln>
          <a:noFill/>
        </a:ln>
        <a:effectLst>
          <a:outerShdw blurRad="63500" dist="25400" dir="5400000" rotWithShape="0">
            <a:srgbClr val="000000">
              <a:alpha val="60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/>
            <a:t>• Goal: Simulate real-world attacks to find vulnerabilities.</a:t>
          </a:r>
        </a:p>
      </dsp:txBody>
      <dsp:txXfrm>
        <a:off x="535923" y="635942"/>
        <a:ext cx="1653868" cy="1653868"/>
      </dsp:txXfrm>
    </dsp:sp>
    <dsp:sp modelId="{EFBC6555-B779-480A-AE51-2434BD808CF2}">
      <dsp:nvSpPr>
        <dsp:cNvPr id="0" name=""/>
        <dsp:cNvSpPr/>
      </dsp:nvSpPr>
      <dsp:spPr>
        <a:xfrm>
          <a:off x="2420247" y="546472"/>
          <a:ext cx="1832808" cy="1832808"/>
        </a:xfrm>
        <a:prstGeom prst="roundRect">
          <a:avLst/>
        </a:prstGeom>
        <a:gradFill rotWithShape="0">
          <a:gsLst>
            <a:gs pos="0">
              <a:schemeClr val="accent5">
                <a:hueOff val="534349"/>
                <a:satOff val="-6292"/>
                <a:lumOff val="4183"/>
                <a:alphaOff val="0"/>
                <a:tint val="96000"/>
                <a:lumMod val="104000"/>
              </a:schemeClr>
            </a:gs>
            <a:gs pos="100000">
              <a:schemeClr val="accent5">
                <a:hueOff val="534349"/>
                <a:satOff val="-6292"/>
                <a:lumOff val="4183"/>
                <a:alphaOff val="0"/>
                <a:shade val="90000"/>
                <a:lumMod val="90000"/>
              </a:schemeClr>
            </a:gs>
          </a:gsLst>
          <a:lin ang="5400000" scaled="0"/>
        </a:gradFill>
        <a:ln>
          <a:noFill/>
        </a:ln>
        <a:effectLst>
          <a:outerShdw blurRad="63500" dist="25400" dir="5400000" rotWithShape="0">
            <a:srgbClr val="000000">
              <a:alpha val="60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/>
            <a:t>• Test Types: Black-box, White-box, Grey-box, Red Team.</a:t>
          </a:r>
        </a:p>
      </dsp:txBody>
      <dsp:txXfrm>
        <a:off x="2509717" y="635942"/>
        <a:ext cx="1653868" cy="1653868"/>
      </dsp:txXfrm>
    </dsp:sp>
    <dsp:sp modelId="{BDF4CD34-F251-4CF3-9073-026C4BF16AB3}">
      <dsp:nvSpPr>
        <dsp:cNvPr id="0" name=""/>
        <dsp:cNvSpPr/>
      </dsp:nvSpPr>
      <dsp:spPr>
        <a:xfrm>
          <a:off x="446453" y="2520266"/>
          <a:ext cx="1832808" cy="1832808"/>
        </a:xfrm>
        <a:prstGeom prst="roundRect">
          <a:avLst/>
        </a:prstGeom>
        <a:gradFill rotWithShape="0">
          <a:gsLst>
            <a:gs pos="0">
              <a:schemeClr val="accent5">
                <a:hueOff val="1068698"/>
                <a:satOff val="-12584"/>
                <a:lumOff val="8366"/>
                <a:alphaOff val="0"/>
                <a:tint val="96000"/>
                <a:lumMod val="104000"/>
              </a:schemeClr>
            </a:gs>
            <a:gs pos="100000">
              <a:schemeClr val="accent5">
                <a:hueOff val="1068698"/>
                <a:satOff val="-12584"/>
                <a:lumOff val="8366"/>
                <a:alphaOff val="0"/>
                <a:shade val="90000"/>
                <a:lumMod val="90000"/>
              </a:schemeClr>
            </a:gs>
          </a:gsLst>
          <a:lin ang="5400000" scaled="0"/>
        </a:gradFill>
        <a:ln>
          <a:noFill/>
        </a:ln>
        <a:effectLst>
          <a:outerShdw blurRad="63500" dist="25400" dir="5400000" rotWithShape="0">
            <a:srgbClr val="000000">
              <a:alpha val="60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/>
            <a:t>• Phases: Planning → Reconnaissance → Scanning → Exploitation → Post-Exploitation → Reporting.</a:t>
          </a:r>
        </a:p>
      </dsp:txBody>
      <dsp:txXfrm>
        <a:off x="535923" y="2609736"/>
        <a:ext cx="1653868" cy="1653868"/>
      </dsp:txXfrm>
    </dsp:sp>
    <dsp:sp modelId="{C6595072-1372-4721-AFD2-7846FCBC7D7A}">
      <dsp:nvSpPr>
        <dsp:cNvPr id="0" name=""/>
        <dsp:cNvSpPr/>
      </dsp:nvSpPr>
      <dsp:spPr>
        <a:xfrm>
          <a:off x="2420247" y="2520266"/>
          <a:ext cx="1832808" cy="1832808"/>
        </a:xfrm>
        <a:prstGeom prst="roundRect">
          <a:avLst/>
        </a:prstGeom>
        <a:gradFill rotWithShape="0">
          <a:gsLst>
            <a:gs pos="0">
              <a:schemeClr val="accent5">
                <a:hueOff val="1603047"/>
                <a:satOff val="-18876"/>
                <a:lumOff val="12549"/>
                <a:alphaOff val="0"/>
                <a:tint val="96000"/>
                <a:lumMod val="104000"/>
              </a:schemeClr>
            </a:gs>
            <a:gs pos="100000">
              <a:schemeClr val="accent5">
                <a:hueOff val="1603047"/>
                <a:satOff val="-18876"/>
                <a:lumOff val="12549"/>
                <a:alphaOff val="0"/>
                <a:shade val="90000"/>
                <a:lumMod val="90000"/>
              </a:schemeClr>
            </a:gs>
          </a:gsLst>
          <a:lin ang="5400000" scaled="0"/>
        </a:gradFill>
        <a:ln>
          <a:noFill/>
        </a:ln>
        <a:effectLst>
          <a:outerShdw blurRad="63500" dist="25400" dir="5400000" rotWithShape="0">
            <a:srgbClr val="000000">
              <a:alpha val="60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/>
            <a:t>• Deliverables: Technical report, executive summary, remediation plan.</a:t>
          </a:r>
        </a:p>
      </dsp:txBody>
      <dsp:txXfrm>
        <a:off x="2509717" y="2609736"/>
        <a:ext cx="1653868" cy="1653868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69AA035-2035-4106-B009-BDD58D2057D5}">
      <dsp:nvSpPr>
        <dsp:cNvPr id="0" name=""/>
        <dsp:cNvSpPr/>
      </dsp:nvSpPr>
      <dsp:spPr>
        <a:xfrm>
          <a:off x="672247" y="11416"/>
          <a:ext cx="850029" cy="850029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C289968-6A41-4CB2-916A-03D8C22C4B76}">
      <dsp:nvSpPr>
        <dsp:cNvPr id="0" name=""/>
        <dsp:cNvSpPr/>
      </dsp:nvSpPr>
      <dsp:spPr>
        <a:xfrm>
          <a:off x="850753" y="189923"/>
          <a:ext cx="493017" cy="493017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5875" cap="rnd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235C13B-08D6-4C82-B8A3-27033AB229E2}">
      <dsp:nvSpPr>
        <dsp:cNvPr id="0" name=""/>
        <dsp:cNvSpPr/>
      </dsp:nvSpPr>
      <dsp:spPr>
        <a:xfrm>
          <a:off x="1704426" y="11416"/>
          <a:ext cx="2003642" cy="85002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kern="1200"/>
            <a:t>• Recon: Whois, Shodan, theHarvester</a:t>
          </a:r>
        </a:p>
      </dsp:txBody>
      <dsp:txXfrm>
        <a:off x="1704426" y="11416"/>
        <a:ext cx="2003642" cy="850029"/>
      </dsp:txXfrm>
    </dsp:sp>
    <dsp:sp modelId="{E8BB9C79-B714-4CC4-A9AE-D96854370BD2}">
      <dsp:nvSpPr>
        <dsp:cNvPr id="0" name=""/>
        <dsp:cNvSpPr/>
      </dsp:nvSpPr>
      <dsp:spPr>
        <a:xfrm>
          <a:off x="4057187" y="11416"/>
          <a:ext cx="850029" cy="850029"/>
        </a:xfrm>
        <a:prstGeom prst="ellips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1E527BB-D389-44C9-BF0E-E381E7499265}">
      <dsp:nvSpPr>
        <dsp:cNvPr id="0" name=""/>
        <dsp:cNvSpPr/>
      </dsp:nvSpPr>
      <dsp:spPr>
        <a:xfrm>
          <a:off x="4235694" y="189923"/>
          <a:ext cx="493017" cy="493017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5875" cap="rnd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E6B8CB7-2582-4A60-A511-D49ECAF4B651}">
      <dsp:nvSpPr>
        <dsp:cNvPr id="0" name=""/>
        <dsp:cNvSpPr/>
      </dsp:nvSpPr>
      <dsp:spPr>
        <a:xfrm>
          <a:off x="5089366" y="11416"/>
          <a:ext cx="2003642" cy="85002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kern="1200"/>
            <a:t>• Scanning: Nmap, Nessus, OpenVAS</a:t>
          </a:r>
        </a:p>
      </dsp:txBody>
      <dsp:txXfrm>
        <a:off x="5089366" y="11416"/>
        <a:ext cx="2003642" cy="850029"/>
      </dsp:txXfrm>
    </dsp:sp>
    <dsp:sp modelId="{74F1F73D-5EE8-4F10-8255-C833F80B4C4C}">
      <dsp:nvSpPr>
        <dsp:cNvPr id="0" name=""/>
        <dsp:cNvSpPr/>
      </dsp:nvSpPr>
      <dsp:spPr>
        <a:xfrm>
          <a:off x="672247" y="1524169"/>
          <a:ext cx="850029" cy="850029"/>
        </a:xfrm>
        <a:prstGeom prst="ellips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30E923A-8D5B-4F7C-B69F-59E795055E96}">
      <dsp:nvSpPr>
        <dsp:cNvPr id="0" name=""/>
        <dsp:cNvSpPr/>
      </dsp:nvSpPr>
      <dsp:spPr>
        <a:xfrm>
          <a:off x="850753" y="1702675"/>
          <a:ext cx="493017" cy="493017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5875" cap="rnd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9645065-15A0-4924-BA4D-F1179DBE139D}">
      <dsp:nvSpPr>
        <dsp:cNvPr id="0" name=""/>
        <dsp:cNvSpPr/>
      </dsp:nvSpPr>
      <dsp:spPr>
        <a:xfrm>
          <a:off x="1704426" y="1524169"/>
          <a:ext cx="2003642" cy="85002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kern="1200"/>
            <a:t>• Exploitation: Metasploit, SQLMap, Burp Suite</a:t>
          </a:r>
        </a:p>
      </dsp:txBody>
      <dsp:txXfrm>
        <a:off x="1704426" y="1524169"/>
        <a:ext cx="2003642" cy="850029"/>
      </dsp:txXfrm>
    </dsp:sp>
    <dsp:sp modelId="{ABC714D5-E5CB-467F-9C95-6E0B8F642255}">
      <dsp:nvSpPr>
        <dsp:cNvPr id="0" name=""/>
        <dsp:cNvSpPr/>
      </dsp:nvSpPr>
      <dsp:spPr>
        <a:xfrm>
          <a:off x="4057187" y="1524169"/>
          <a:ext cx="850029" cy="850029"/>
        </a:xfrm>
        <a:prstGeom prst="ellips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22B769F-783A-48D5-AB54-54E384A057BD}">
      <dsp:nvSpPr>
        <dsp:cNvPr id="0" name=""/>
        <dsp:cNvSpPr/>
      </dsp:nvSpPr>
      <dsp:spPr>
        <a:xfrm>
          <a:off x="4235694" y="1702675"/>
          <a:ext cx="493017" cy="493017"/>
        </a:xfrm>
        <a:prstGeom prst="rect">
          <a:avLst/>
        </a:prstGeom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 w="15875" cap="rnd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7A9F90D-398E-4CBD-8C49-30B16DB2445E}">
      <dsp:nvSpPr>
        <dsp:cNvPr id="0" name=""/>
        <dsp:cNvSpPr/>
      </dsp:nvSpPr>
      <dsp:spPr>
        <a:xfrm>
          <a:off x="5089366" y="1524169"/>
          <a:ext cx="2003642" cy="85002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kern="1200"/>
            <a:t>• Post-Exploitation: Mimikatz, Cobalt Strike</a:t>
          </a:r>
        </a:p>
      </dsp:txBody>
      <dsp:txXfrm>
        <a:off x="5089366" y="1524169"/>
        <a:ext cx="2003642" cy="850029"/>
      </dsp:txXfrm>
    </dsp:sp>
    <dsp:sp modelId="{C09A9BE4-2C1E-42CC-B71E-23EA201A733B}">
      <dsp:nvSpPr>
        <dsp:cNvPr id="0" name=""/>
        <dsp:cNvSpPr/>
      </dsp:nvSpPr>
      <dsp:spPr>
        <a:xfrm>
          <a:off x="672247" y="3036922"/>
          <a:ext cx="850029" cy="850029"/>
        </a:xfrm>
        <a:prstGeom prst="ellipse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B5F55AA-1D20-42BF-A619-019BEFC52A9B}">
      <dsp:nvSpPr>
        <dsp:cNvPr id="0" name=""/>
        <dsp:cNvSpPr/>
      </dsp:nvSpPr>
      <dsp:spPr>
        <a:xfrm>
          <a:off x="850753" y="3215428"/>
          <a:ext cx="493017" cy="493017"/>
        </a:xfrm>
        <a:prstGeom prst="rect">
          <a:avLst/>
        </a:prstGeom>
        <a:blipFill>
          <a:blip xmlns:r="http://schemas.openxmlformats.org/officeDocument/2006/relationships"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a:blipFill>
        <a:ln w="15875" cap="rnd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28BBBAE-4C61-47B3-8437-8579687D008E}">
      <dsp:nvSpPr>
        <dsp:cNvPr id="0" name=""/>
        <dsp:cNvSpPr/>
      </dsp:nvSpPr>
      <dsp:spPr>
        <a:xfrm>
          <a:off x="1704426" y="3036922"/>
          <a:ext cx="2003642" cy="85002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kern="1200"/>
            <a:t>• Best Practices: Get authorization, document everything, avoid harm, communicate effectively.</a:t>
          </a:r>
        </a:p>
      </dsp:txBody>
      <dsp:txXfrm>
        <a:off x="1704426" y="3036922"/>
        <a:ext cx="2003642" cy="85002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18/5/layout/IconLeafLabelList">
  <dgm:title val="Icon Leaf Label List"/>
  <dgm:desc val="Use to show non-sequential or grouped chunks of information accompanied by a related visuals. Works best with icons or small pictures with short text ca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  <dgm:param type="vertAlign" val="mid"/>
          <dgm:param type="horzAlign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  <dgm:param type="vertAlign" val="mid"/>
          <dgm:param type="horzAlign" val="ct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2">
        <dgm:constrLst>
          <dgm:constr type="h" for="ch" forName="compNode" refType="h" fact="0.4"/>
          <dgm:constr type="w" for="ch" forName="compNode" val="10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44"/>
          <dgm:constr type="h" for="des" forName="compNode" op="equ"/>
          <dgm:constr type="h" for="des" forName="textRect" op="equ"/>
        </dgm:constrLst>
      </dgm:if>
      <dgm:if name="Name5" axis="ch" ptType="node" func="cnt" op="lte" val="3">
        <dgm:constrLst>
          <dgm:constr type="h" for="ch" forName="compNode" refType="h" fact="0.4"/>
          <dgm:constr type="w" for="ch" forName="compNode" val="10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40"/>
          <dgm:constr type="h" for="des" forName="compNode" op="equ"/>
          <dgm:constr type="h" for="des" forName="textRect" op="equ"/>
        </dgm:constrLst>
      </dgm:if>
      <dgm:if name="Name6" axis="ch" ptType="node" func="cnt" op="lte" val="4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32"/>
          <dgm:constr type="h" for="des" forName="compNode" op="equ"/>
          <dgm:constr type="h" for="des" forName="textRect" op="equ"/>
        </dgm:constrLst>
      </dgm:if>
      <dgm:else name="Name7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24"/>
          <dgm:constr type="h" for="des" forName="compNode" op="equ"/>
          <dgm:constr type="h" for="des" forName="textRect" op="equ"/>
        </dgm:constrLst>
      </dgm:else>
    </dgm:choose>
    <dgm:ruleLst>
      <dgm:rule type="w" for="ch" forName="compNode" val="5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onstrLst>
          <dgm:constr type="w" for="ch" forName="iconBgRect" refType="w" fact="0.61"/>
          <dgm:constr type="h" for="ch" forName="iconBgRect" refType="w" refFor="ch" refForName="iconBgRect"/>
          <dgm:constr type="t" for="ch" forName="iconBgRect"/>
          <dgm:constr type="ctrX" for="ch" forName="iconBgRect" refType="w" fact="0.5"/>
          <dgm:constr type="w" for="ch" forName="iconRect" refType="w" fact="0.35"/>
          <dgm:constr type="h" for="ch" forName="iconRect" refType="w" refFor="ch" refForName="iconRect"/>
          <dgm:constr type="ctrX" for="ch" forName="iconRect" refType="ctrX" refFor="ch" refForName="iconBgRect"/>
          <dgm:constr type="ctrY" for="ch" forName="iconRect" refType="ctrY" refFor="ch" refForName="iconBgRect"/>
          <dgm:constr type="h" for="ch" forName="spaceRect" refType="w" fact="0.19"/>
          <dgm:constr type="w" for="ch" forName="spaceRect" refType="w"/>
          <dgm:constr type="l" for="ch" forName="spaceRect"/>
          <dgm:constr type="t" for="ch" forName="spaceRect" refType="b" refFor="ch" refForName="iconBgRect"/>
          <dgm:constr type="h" for="ch" forName="textRect" val="20"/>
          <dgm:constr type="w" for="ch" forName="textRect" refType="w"/>
          <dgm:constr type="l" for="ch" forName="textRect"/>
          <dgm:constr type="t" for="ch" forName="textRect" refType="b" refFor="ch" refForName="spaceRect"/>
        </dgm:constrLst>
        <dgm:ruleLst>
          <dgm:rule type="h" val="INF" fact="NaN" max="NaN"/>
        </dgm:ruleLst>
        <dgm:layoutNode name="iconBgRect" styleLbl="bgShp">
          <dgm:alg type="sp"/>
          <dgm:shape xmlns:r="http://schemas.openxmlformats.org/officeDocument/2006/relationships" type="round2DiagRect" r:blip="">
            <dgm:adjLst/>
            <dgm:extLst>
              <a:ext uri="{B698B0E9-8C71-41B9-8309-B3DCBF30829C}">
                <dgm1612:spPr xmlns:dgm1612="http://schemas.microsoft.com/office/drawing/2016/12/diagram">
                  <a:prstGeom prst="round2DiagRect">
                    <a:avLst>
                      <a:gd name="adj1" fmla="val 29727"/>
                      <a:gd name="adj2" fmla="val 0"/>
                    </a:avLst>
                  </a:prstGeom>
                </dgm1612:spPr>
              </a:ext>
            </dgm:extLst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textRect" styleLbl="revTx">
          <dgm:varLst>
            <dgm:chMax val="1"/>
            <dgm:chPref val="1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/>
            <dgm:constr type="rMarg"/>
            <dgm:constr type="tMarg"/>
            <dgm:constr type="bMarg"/>
          </dgm:constrLst>
          <dgm:ruleLst>
            <dgm:rule type="primFontSz" val="11" fact="NaN" max="NaN"/>
            <dgm:rule type="h" val="INF" fact="NaN" max="NaN"/>
          </dgm:ruleLst>
        </dgm:layoutNode>
      </dgm:layoutNode>
      <dgm:forEach name="Name9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  <a:defRPr cap="all"/>
        </a:lvl1pPr>
      </dgm1612:lstStyle>
    </a:ext>
  </dgm:extLst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18/2/layout/IconVerticalSolidList">
  <dgm:title val="Icon Vertical Solid List"/>
  <dgm:desc val="Use to show a series of visuals from top to bottom with Level 1 or Level 1 and Level 2 text grouped in a shape. Works best with icons or small pictures with lengthier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3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5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5" axis="ch" ptType="node" func="cnt" op="lte" val="4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2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6" axis="ch" ptType="node" func="cnt" op="lte" val="6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9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else name="Name7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6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else>
    </dgm:choose>
    <dgm:ruleLst>
      <dgm:rule type="h" for="ch" forName="compNode" val="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hoose name="Name9">
          <dgm:if name="Name10" axis="ch" ptType="node" func="cnt" op="gte" val="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w" for="ch" forName="parTx" refType="w" fact="0.45"/>
              <dgm:constr type="h" for="ch" forName="parTx" refType="h"/>
              <dgm:constr type="l" for="ch" forName="parTx" refType="r" refFor="ch" refForName="spaceRect"/>
              <dgm:constr type="t" for="ch" forName="parTx"/>
              <dgm:constr type="h" for="ch" forName="desTx" refType="h"/>
              <dgm:constr type="l" for="ch" forName="desTx" refType="r" refFor="ch" refForName="parTx"/>
              <dgm:constr type="t" for="ch" forName="desTx"/>
            </dgm:constrLst>
          </dgm:if>
          <dgm:else name="Name1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h" for="ch" forName="parTx" refType="h"/>
              <dgm:constr type="l" for="ch" forName="parTx" refType="r" refFor="ch" refForName="spaceRect"/>
              <dgm:constr type="t" for="ch" forName="parTx"/>
            </dgm:constrLst>
          </dgm:else>
        </dgm:choose>
        <dgm:ruleLst>
          <dgm:rule type="h" val="INF" fact="NaN" max="NaN"/>
        </dgm:ruleLst>
        <dgm:layoutNode name="bgRect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parTx" styleLbl="revTx">
          <dgm:varLst>
            <dgm:chMax val="0"/>
            <dgm:chPref val="0"/>
          </dgm:varLst>
          <dgm:alg type="tx">
            <dgm:param type="txAnchorVert" val="mid"/>
            <dgm:param type="parTxLTRAlign" val="l"/>
            <dgm:param type="shpTxLTRAlignCh" val="l"/>
            <dgm:param type="parTxRTLAlign" val="r"/>
            <dgm:param type="shpTxRTLAlignCh" val="r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 refType="h" fact="0.3"/>
            <dgm:constr type="rMarg" refType="h" fact="0.3"/>
            <dgm:constr type="tMarg" refType="h" fact="0.3"/>
            <dgm:constr type="bMarg" refType="h" fact="0.3"/>
          </dgm:constrLst>
          <dgm:ruleLst>
            <dgm:rule type="primFontSz" val="14" fact="NaN" max="NaN"/>
            <dgm:rule type="h" val="INF" fact="NaN" max="NaN"/>
          </dgm:ruleLst>
        </dgm:layoutNode>
        <dgm:choose name="Name12">
          <dgm:if name="Name13" axis="ch" ptType="node" func="cnt" op="gte" val="1">
            <dgm:layoutNode name="desTx" styleLbl="revTx">
              <dgm:varLst/>
              <dgm:alg type="tx">
                <dgm:param type="txAnchorVertCh" val="mid"/>
                <dgm:param type="parTxLTRAlign" val="l"/>
                <dgm:param type="shpTxLTRAlignCh" val="l"/>
                <dgm:param type="parTxRTLAlign" val="r"/>
                <dgm:param type="shpTxRTLAlignCh" val="r"/>
                <dgm:param type="stBulletLvl" val="0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primFontSz" val="18"/>
                <dgm:constr type="secFontSz" refType="primFontSz"/>
                <dgm:constr type="lMarg" refType="h" fact="0.3"/>
                <dgm:constr type="rMarg" refType="h" fact="0.3"/>
                <dgm:constr type="tMarg" refType="h" fact="0.3"/>
                <dgm:constr type="bMarg" refType="h" fact="0.3"/>
              </dgm:constrLst>
              <dgm:ruleLst>
                <dgm:rule type="primFontSz" val="11" fact="NaN" max="NaN"/>
              </dgm:ruleLst>
            </dgm:layoutNode>
          </dgm:if>
          <dgm:else name="Name14"/>
        </dgm:choose>
      </dgm:layoutNode>
      <dgm:forEach name="Name15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  <a:lvl2pPr>
          <a:lnSpc>
            <a:spcPct val="100000"/>
          </a:lnSpc>
        </a:lvl2pPr>
      </dgm1612:lstStyle>
    </a:ext>
  </dgm:extLst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18/2/layout/IconVerticalSolidList">
  <dgm:title val="Icon Vertical Solid List"/>
  <dgm:desc val="Use to show a series of visuals from top to bottom with Level 1 or Level 1 and Level 2 text grouped in a shape. Works best with icons or small pictures with lengthier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3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5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5" axis="ch" ptType="node" func="cnt" op="lte" val="4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2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6" axis="ch" ptType="node" func="cnt" op="lte" val="6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9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else name="Name7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6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else>
    </dgm:choose>
    <dgm:ruleLst>
      <dgm:rule type="h" for="ch" forName="compNode" val="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hoose name="Name9">
          <dgm:if name="Name10" axis="ch" ptType="node" func="cnt" op="gte" val="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w" for="ch" forName="parTx" refType="w" fact="0.45"/>
              <dgm:constr type="h" for="ch" forName="parTx" refType="h"/>
              <dgm:constr type="l" for="ch" forName="parTx" refType="r" refFor="ch" refForName="spaceRect"/>
              <dgm:constr type="t" for="ch" forName="parTx"/>
              <dgm:constr type="h" for="ch" forName="desTx" refType="h"/>
              <dgm:constr type="l" for="ch" forName="desTx" refType="r" refFor="ch" refForName="parTx"/>
              <dgm:constr type="t" for="ch" forName="desTx"/>
            </dgm:constrLst>
          </dgm:if>
          <dgm:else name="Name1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h" for="ch" forName="parTx" refType="h"/>
              <dgm:constr type="l" for="ch" forName="parTx" refType="r" refFor="ch" refForName="spaceRect"/>
              <dgm:constr type="t" for="ch" forName="parTx"/>
            </dgm:constrLst>
          </dgm:else>
        </dgm:choose>
        <dgm:ruleLst>
          <dgm:rule type="h" val="INF" fact="NaN" max="NaN"/>
        </dgm:ruleLst>
        <dgm:layoutNode name="bgRect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parTx" styleLbl="revTx">
          <dgm:varLst>
            <dgm:chMax val="0"/>
            <dgm:chPref val="0"/>
          </dgm:varLst>
          <dgm:alg type="tx">
            <dgm:param type="txAnchorVert" val="mid"/>
            <dgm:param type="parTxLTRAlign" val="l"/>
            <dgm:param type="shpTxLTRAlignCh" val="l"/>
            <dgm:param type="parTxRTLAlign" val="r"/>
            <dgm:param type="shpTxRTLAlignCh" val="r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 refType="h" fact="0.3"/>
            <dgm:constr type="rMarg" refType="h" fact="0.3"/>
            <dgm:constr type="tMarg" refType="h" fact="0.3"/>
            <dgm:constr type="bMarg" refType="h" fact="0.3"/>
          </dgm:constrLst>
          <dgm:ruleLst>
            <dgm:rule type="primFontSz" val="14" fact="NaN" max="NaN"/>
            <dgm:rule type="h" val="INF" fact="NaN" max="NaN"/>
          </dgm:ruleLst>
        </dgm:layoutNode>
        <dgm:choose name="Name12">
          <dgm:if name="Name13" axis="ch" ptType="node" func="cnt" op="gte" val="1">
            <dgm:layoutNode name="desTx" styleLbl="revTx">
              <dgm:varLst/>
              <dgm:alg type="tx">
                <dgm:param type="txAnchorVertCh" val="mid"/>
                <dgm:param type="parTxLTRAlign" val="l"/>
                <dgm:param type="shpTxLTRAlignCh" val="l"/>
                <dgm:param type="parTxRTLAlign" val="r"/>
                <dgm:param type="shpTxRTLAlignCh" val="r"/>
                <dgm:param type="stBulletLvl" val="0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primFontSz" val="18"/>
                <dgm:constr type="secFontSz" refType="primFontSz"/>
                <dgm:constr type="lMarg" refType="h" fact="0.3"/>
                <dgm:constr type="rMarg" refType="h" fact="0.3"/>
                <dgm:constr type="tMarg" refType="h" fact="0.3"/>
                <dgm:constr type="bMarg" refType="h" fact="0.3"/>
              </dgm:constrLst>
              <dgm:ruleLst>
                <dgm:rule type="primFontSz" val="11" fact="NaN" max="NaN"/>
              </dgm:ruleLst>
            </dgm:layoutNode>
          </dgm:if>
          <dgm:else name="Name14"/>
        </dgm:choose>
      </dgm:layoutNode>
      <dgm:forEach name="Name15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  <a:lvl2pPr>
          <a:lnSpc>
            <a:spcPct val="100000"/>
          </a:lnSpc>
        </a:lvl2pPr>
      </dgm1612:lstStyle>
    </a:ext>
  </dgm:extLst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18/2/layout/IconVerticalSolidList">
  <dgm:title val="Icon Vertical Solid List"/>
  <dgm:desc val="Use to show a series of visuals from top to bottom with Level 1 or Level 1 and Level 2 text grouped in a shape. Works best with icons or small pictures with lengthier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3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5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5" axis="ch" ptType="node" func="cnt" op="lte" val="4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2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6" axis="ch" ptType="node" func="cnt" op="lte" val="6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9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else name="Name7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6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else>
    </dgm:choose>
    <dgm:ruleLst>
      <dgm:rule type="h" for="ch" forName="compNode" val="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hoose name="Name9">
          <dgm:if name="Name10" axis="ch" ptType="node" func="cnt" op="gte" val="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w" for="ch" forName="parTx" refType="w" fact="0.45"/>
              <dgm:constr type="h" for="ch" forName="parTx" refType="h"/>
              <dgm:constr type="l" for="ch" forName="parTx" refType="r" refFor="ch" refForName="spaceRect"/>
              <dgm:constr type="t" for="ch" forName="parTx"/>
              <dgm:constr type="h" for="ch" forName="desTx" refType="h"/>
              <dgm:constr type="l" for="ch" forName="desTx" refType="r" refFor="ch" refForName="parTx"/>
              <dgm:constr type="t" for="ch" forName="desTx"/>
            </dgm:constrLst>
          </dgm:if>
          <dgm:else name="Name1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h" for="ch" forName="parTx" refType="h"/>
              <dgm:constr type="l" for="ch" forName="parTx" refType="r" refFor="ch" refForName="spaceRect"/>
              <dgm:constr type="t" for="ch" forName="parTx"/>
            </dgm:constrLst>
          </dgm:else>
        </dgm:choose>
        <dgm:ruleLst>
          <dgm:rule type="h" val="INF" fact="NaN" max="NaN"/>
        </dgm:ruleLst>
        <dgm:layoutNode name="bgRect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parTx" styleLbl="revTx">
          <dgm:varLst>
            <dgm:chMax val="0"/>
            <dgm:chPref val="0"/>
          </dgm:varLst>
          <dgm:alg type="tx">
            <dgm:param type="txAnchorVert" val="mid"/>
            <dgm:param type="parTxLTRAlign" val="l"/>
            <dgm:param type="shpTxLTRAlignCh" val="l"/>
            <dgm:param type="parTxRTLAlign" val="r"/>
            <dgm:param type="shpTxRTLAlignCh" val="r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 refType="h" fact="0.3"/>
            <dgm:constr type="rMarg" refType="h" fact="0.3"/>
            <dgm:constr type="tMarg" refType="h" fact="0.3"/>
            <dgm:constr type="bMarg" refType="h" fact="0.3"/>
          </dgm:constrLst>
          <dgm:ruleLst>
            <dgm:rule type="primFontSz" val="14" fact="NaN" max="NaN"/>
            <dgm:rule type="h" val="INF" fact="NaN" max="NaN"/>
          </dgm:ruleLst>
        </dgm:layoutNode>
        <dgm:choose name="Name12">
          <dgm:if name="Name13" axis="ch" ptType="node" func="cnt" op="gte" val="1">
            <dgm:layoutNode name="desTx" styleLbl="revTx">
              <dgm:varLst/>
              <dgm:alg type="tx">
                <dgm:param type="txAnchorVertCh" val="mid"/>
                <dgm:param type="parTxLTRAlign" val="l"/>
                <dgm:param type="shpTxLTRAlignCh" val="l"/>
                <dgm:param type="parTxRTLAlign" val="r"/>
                <dgm:param type="shpTxRTLAlignCh" val="r"/>
                <dgm:param type="stBulletLvl" val="0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primFontSz" val="18"/>
                <dgm:constr type="secFontSz" refType="primFontSz"/>
                <dgm:constr type="lMarg" refType="h" fact="0.3"/>
                <dgm:constr type="rMarg" refType="h" fact="0.3"/>
                <dgm:constr type="tMarg" refType="h" fact="0.3"/>
                <dgm:constr type="bMarg" refType="h" fact="0.3"/>
              </dgm:constrLst>
              <dgm:ruleLst>
                <dgm:rule type="primFontSz" val="11" fact="NaN" max="NaN"/>
              </dgm:ruleLst>
            </dgm:layoutNode>
          </dgm:if>
          <dgm:else name="Name14"/>
        </dgm:choose>
      </dgm:layoutNode>
      <dgm:forEach name="Name15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  <a:lvl2pPr>
          <a:lnSpc>
            <a:spcPct val="100000"/>
          </a:lnSpc>
        </a:lvl2pPr>
      </dgm1612:lstStyle>
    </a:ext>
  </dgm:extLst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matrix3">
  <dgm:title val=""/>
  <dgm:desc val=""/>
  <dgm:catLst>
    <dgm:cat type="matrix" pri="1000"/>
    <dgm:cat type="convert" pri="18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0" destOrd="0"/>
        <dgm:cxn modelId="8" srcId="0" destId="4" srcOrd="1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matrix">
    <dgm:varLst>
      <dgm:chMax val="1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w" for="ch" forName="diamond" refType="w"/>
          <dgm:constr type="h" for="ch" forName="diamond" refType="h"/>
          <dgm:constr type="w" for="ch" forName="quad1" refType="w" fact="0.39"/>
          <dgm:constr type="h" for="ch" forName="quad1" refType="h" fact="0.39"/>
          <dgm:constr type="ctrX" for="ch" forName="quad1" refType="w" fact="0.29"/>
          <dgm:constr type="ctrY" for="ch" forName="quad1" refType="h" fact="0.29"/>
          <dgm:constr type="w" for="ch" forName="quad2" refType="w" fact="0.39"/>
          <dgm:constr type="h" for="ch" forName="quad2" refType="h" fact="0.39"/>
          <dgm:constr type="ctrX" for="ch" forName="quad2" refType="w" fact="0.71"/>
          <dgm:constr type="ctrY" for="ch" forName="quad2" refType="h" fact="0.29"/>
          <dgm:constr type="w" for="ch" forName="quad3" refType="w" fact="0.39"/>
          <dgm:constr type="h" for="ch" forName="quad3" refType="h" fact="0.39"/>
          <dgm:constr type="ctrX" for="ch" forName="quad3" refType="w" fact="0.29"/>
          <dgm:constr type="ctrY" for="ch" forName="quad3" refType="h" fact="0.71"/>
          <dgm:constr type="w" for="ch" forName="quad4" refType="w" fact="0.39"/>
          <dgm:constr type="h" for="ch" forName="quad4" refType="h" fact="0.39"/>
          <dgm:constr type="ctrX" for="ch" forName="quad4" refType="w" fact="0.71"/>
          <dgm:constr type="ctrY" for="ch" forName="quad4" refType="h" fact="0.71"/>
          <dgm:constr type="primFontSz" for="des" ptType="node" op="equ" val="65"/>
        </dgm:constrLst>
      </dgm:if>
      <dgm:else name="Name2">
        <dgm:constrLst>
          <dgm:constr type="w" for="ch" forName="diamond" refType="w"/>
          <dgm:constr type="h" for="ch" forName="diamond" refType="h"/>
          <dgm:constr type="w" for="ch" forName="quad1" refType="w" fact="0.39"/>
          <dgm:constr type="h" for="ch" forName="quad1" refType="h" fact="0.39"/>
          <dgm:constr type="ctrX" for="ch" forName="quad1" refType="w" fact="0.71"/>
          <dgm:constr type="ctrY" for="ch" forName="quad1" refType="h" fact="0.29"/>
          <dgm:constr type="w" for="ch" forName="quad2" refType="w" fact="0.39"/>
          <dgm:constr type="h" for="ch" forName="quad2" refType="h" fact="0.39"/>
          <dgm:constr type="ctrX" for="ch" forName="quad2" refType="w" fact="0.29"/>
          <dgm:constr type="ctrY" for="ch" forName="quad2" refType="h" fact="0.29"/>
          <dgm:constr type="w" for="ch" forName="quad3" refType="w" fact="0.39"/>
          <dgm:constr type="h" for="ch" forName="quad3" refType="h" fact="0.39"/>
          <dgm:constr type="ctrX" for="ch" forName="quad3" refType="w" fact="0.71"/>
          <dgm:constr type="ctrY" for="ch" forName="quad3" refType="h" fact="0.71"/>
          <dgm:constr type="w" for="ch" forName="quad4" refType="w" fact="0.39"/>
          <dgm:constr type="h" for="ch" forName="quad4" refType="h" fact="0.39"/>
          <dgm:constr type="ctrX" for="ch" forName="quad4" refType="w" fact="0.29"/>
          <dgm:constr type="ctrY" for="ch" forName="quad4" refType="h" fact="0.71"/>
          <dgm:constr type="primFontSz" for="des" ptType="node" op="equ" val="65"/>
        </dgm:constrLst>
      </dgm:else>
    </dgm:choose>
    <dgm:ruleLst/>
    <dgm:choose name="Name3">
      <dgm:if name="Name4" axis="ch" ptType="node" func="cnt" op="gte" val="1">
        <dgm:layoutNode name="diamond" styleLbl="bgShp">
          <dgm:alg type="sp"/>
          <dgm:shape xmlns:r="http://schemas.openxmlformats.org/officeDocument/2006/relationships" type="diamond" r:blip="">
            <dgm:adjLst/>
          </dgm:shape>
          <dgm:presOf/>
          <dgm:constrLst>
            <dgm:constr type="w" refType="h" op="equ"/>
          </dgm:constrLst>
          <dgm:ruleLst/>
        </dgm:layoutNode>
        <dgm:layoutNode name="quad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3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4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5"/>
    </dgm:choose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18/2/layout/IconCircleList">
  <dgm:title val="Icon Circle List"/>
  <dgm:desc val="Use to show non-sequential or grouped chunks of information accompanied by related visuals. Circular shapes can hold an icon or small picture and corresponding text box shows Level 1 text. Works best for icons or small pictures with medium-length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alg type="sp"/>
    <dgm:shape xmlns:r="http://schemas.openxmlformats.org/officeDocument/2006/relationships" r:blip="">
      <dgm:adjLst/>
    </dgm:shape>
    <dgm:presOf/>
    <dgm:choose name="Name0">
      <dgm:if name="Name1" axis="ch" ptType="node" func="cnt" op="lte" val="3">
        <dgm:constrLst>
          <dgm:constr type="w" for="ch" forName="container" refType="w"/>
          <dgm:constr type="h" for="ch" forName="container" refType="h" fact="0.4"/>
        </dgm:constrLst>
      </dgm:if>
      <dgm:else name="Name2">
        <dgm:constrLst>
          <dgm:constr type="w" for="ch" forName="container" refType="w"/>
          <dgm:constr type="h" for="ch" forName="container" refType="h"/>
        </dgm:constrLst>
      </dgm:else>
    </dgm:choose>
    <dgm:ruleLst>
      <dgm:rule type="h" for="ch" forName="container" val="INF" fact="NaN" max="NaN"/>
    </dgm:ruleLst>
    <dgm:layoutNode name="container">
      <dgm:varLst>
        <dgm:dir/>
        <dgm:resizeHandles val="exact"/>
      </dgm:varLst>
      <dgm:choose name="Name3">
        <dgm:if name="Name4" axis="self" func="var" arg="dir" op="equ" val="norm">
          <dgm:alg type="snake">
            <dgm:param type="grDir" val="tL"/>
            <dgm:param type="flowDir" val="row"/>
            <dgm:param type="contDir" val="sameDir"/>
          </dgm:alg>
        </dgm:if>
        <dgm:else name="Name5">
          <dgm:alg type="snake">
            <dgm:param type="grDir" val="tR"/>
            <dgm:param type="flowDir" val="row"/>
            <dgm:param type="contDir" val="sameDi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w" fact="0.28"/>
        <dgm:constr type="w" for="ch" forName="sibTrans" refType="w" refFor="ch" refForName="compNode" fact="0.115"/>
        <dgm:constr type="sp" refType="h" op="equ" fact="0.17"/>
        <dgm:constr type="primFontSz" for="des" ptType="node" op="equ" val="24"/>
        <dgm:constr type="h" for="des" forName="compNode" op="equ"/>
        <dgm:constr type="h" for="des" forName="iconBgRect" op="equ"/>
      </dgm:constrLst>
      <dgm:ruleLst>
        <dgm:rule type="w" for="ch" forName="compNode" val="60" fact="NaN" max="NaN"/>
      </dgm:ruleLst>
      <dgm:forEach name="Name6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 axis="self"/>
          <dgm:constrLst>
            <dgm:constr type="w" for="ch" forName="iconBgRect" refType="w" fact="0.28"/>
            <dgm:constr type="h" for="ch" forName="iconBgRect" refType="w" refFor="ch" refForName="iconBgRect"/>
            <dgm:constr type="t" for="ch" forName="iconBgRect"/>
            <dgm:constr type="l" for="ch" forName="iconBgRect"/>
            <dgm:constr type="w" for="ch" forName="iconRect" refType="w" refFor="ch" refForName="iconBgRect" fact="0.58"/>
            <dgm:constr type="h" for="ch" forName="iconRect" refType="w" refFor="ch" refForName="iconRect"/>
            <dgm:constr type="ctrX" for="ch" forName="iconRect" refType="ctrX" refFor="ch" refForName="iconBgRect"/>
            <dgm:constr type="ctrY" for="ch" forName="iconRect" refType="ctrY" refFor="ch" refForName="iconBgRect"/>
            <dgm:constr type="w" for="ch" forName="spaceRect" refType="w" fact="0.06"/>
            <dgm:constr type="h" for="ch" forName="spaceRect" refType="h" refFor="ch" refForName="iconBgRect"/>
            <dgm:constr type="t" for="ch" forName="spaceRect" refType="t" refFor="ch" refForName="iconBgRect"/>
            <dgm:constr type="l" for="ch" forName="spaceRect" refType="r" refFor="ch" refForName="iconBgRect"/>
            <dgm:constr type="h" for="ch" forName="textRect" refType="h" refFor="ch" refForName="iconBgRect"/>
            <dgm:constr type="t" for="ch" forName="textRect" refType="t" refFor="ch" refForName="iconBgRect"/>
            <dgm:constr type="l" for="ch" forName="textRect" refType="r" refFor="ch" refForName="spaceRect"/>
          </dgm:constrLst>
          <dgm:ruleLst/>
          <dgm:layoutNode name="iconBgRect" styleLbl="bgShp">
            <dgm:alg type="sp"/>
            <dgm:shape xmlns:r="http://schemas.openxmlformats.org/officeDocument/2006/relationships" type="ellipse" r:blip="">
              <dgm:adjLst/>
            </dgm:shape>
            <dgm:presOf/>
            <dgm:constrLst/>
            <dgm:ruleLst/>
          </dgm:layoutNode>
          <dgm:layoutNode name="iconRect" styleLbl="node1">
            <dgm:alg type="sp"/>
            <dgm:shape xmlns:r="http://schemas.openxmlformats.org/officeDocument/2006/relationships" type="rect" r:blip="" blipPhldr="1">
              <dgm:adjLst/>
            </dgm:shape>
            <dgm:presOf/>
            <dgm:constrLst/>
            <dgm:ruleLst/>
          </dgm:layoutNode>
          <dgm:layoutNode name="spaceRect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textRect" styleLbl="revTx">
            <dgm:varLst>
              <dgm:chMax val="1"/>
              <dgm:chPref val="1"/>
            </dgm:varLst>
            <dgm:choose name="Name7">
              <dgm:if name="Name8" func="var" arg="dir" op="equ" val="norm">
                <dgm:alg type="tx">
                  <dgm:param type="txAnchorVert" val="mid"/>
                  <dgm:param type="parTxLTRAlign" val="l"/>
                  <dgm:param type="shpTxLTRAlignCh" val="l"/>
                  <dgm:param type="parTxRTLAlign" val="l"/>
                  <dgm:param type="shpTxRTLAlignCh" val="l"/>
                </dgm:alg>
              </dgm:if>
              <dgm:else name="Name9">
                <dgm:alg type="tx">
                  <dgm:param type="txAnchorVert" val="mid"/>
                  <dgm:param type="parTxLTRAlign" val="r"/>
                  <dgm:param type="shpTxLTRAlignCh" val="r"/>
                  <dgm:param type="parTxRTLAlign" val="r"/>
                  <dgm:param type="shpTxRTLAlignCh" val="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self" ptType="node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11" fact="NaN" max="NaN"/>
            </dgm:ruleLst>
          </dgm:layoutNode>
        </dgm:layoutNode>
        <dgm:forEach name="Name10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</dgm1612:lstStyle>
    </a:ext>
  </dgm:extLst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28020" y="1769541"/>
            <a:ext cx="7080026" cy="1828801"/>
          </a:xfrm>
        </p:spPr>
        <p:txBody>
          <a:bodyPr anchor="b">
            <a:normAutofit/>
          </a:bodyPr>
          <a:lstStyle>
            <a:lvl1pPr algn="ctr">
              <a:defRPr sz="5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28020" y="3598339"/>
            <a:ext cx="7080026" cy="1049867"/>
          </a:xfrm>
        </p:spPr>
        <p:txBody>
          <a:bodyPr anchor="t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11/3/2025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31363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Slate-V2-SD-panoPhotoInse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3995" y="540085"/>
            <a:ext cx="7656010" cy="383437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54" y="4565255"/>
            <a:ext cx="7766495" cy="543472"/>
          </a:xfrm>
        </p:spPr>
        <p:txBody>
          <a:bodyPr anchor="b">
            <a:normAutofit/>
          </a:bodyPr>
          <a:lstStyle>
            <a:lvl1pPr algn="ctr">
              <a:defRPr sz="2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26217" y="695010"/>
            <a:ext cx="7285600" cy="3525671"/>
          </a:xfrm>
          <a:effectLst>
            <a:outerShdw blurRad="38100" dist="25400" dir="4440000">
              <a:srgbClr val="000000">
                <a:alpha val="36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46" y="5108728"/>
            <a:ext cx="7765322" cy="682472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11/3/2025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64166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46" y="608437"/>
            <a:ext cx="7765322" cy="353434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46" y="4295180"/>
            <a:ext cx="7765322" cy="1501826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11/3/2025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086305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84659" y="609600"/>
            <a:ext cx="6977064" cy="299290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290484" y="3610033"/>
            <a:ext cx="6564224" cy="532749"/>
          </a:xfrm>
        </p:spPr>
        <p:txBody>
          <a:bodyPr anchor="t">
            <a:normAutofit/>
          </a:bodyPr>
          <a:lstStyle>
            <a:lvl1pPr marL="0" indent="0" algn="r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46" y="4304353"/>
            <a:ext cx="7765322" cy="1489496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11/3/2025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627459" y="873912"/>
            <a:ext cx="4572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7828359" y="2933245"/>
            <a:ext cx="4572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34615150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46" y="2126943"/>
            <a:ext cx="7765322" cy="251183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39" y="4650556"/>
            <a:ext cx="7764149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11/3/2025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418086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685346" y="609600"/>
            <a:ext cx="7765322" cy="97045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85346" y="1885950"/>
            <a:ext cx="2475738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5346" y="2571750"/>
            <a:ext cx="2475738" cy="3219450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335033" y="1885950"/>
            <a:ext cx="2475738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3331076" y="2571750"/>
            <a:ext cx="2475738" cy="3219450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974929" y="1885950"/>
            <a:ext cx="2475738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5974929" y="2571750"/>
            <a:ext cx="2475738" cy="3219450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11/3/2025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550429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Slate-V2-SD-3colPhotoInse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9239" y="1826045"/>
            <a:ext cx="2529046" cy="1833558"/>
          </a:xfrm>
          <a:prstGeom prst="rect">
            <a:avLst/>
          </a:prstGeom>
        </p:spPr>
      </p:pic>
      <p:pic>
        <p:nvPicPr>
          <p:cNvPr id="28" name="Picture 27" descr="Slate-V2-SD-3colPhotoInse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93813" y="1826045"/>
            <a:ext cx="2529046" cy="1833558"/>
          </a:xfrm>
          <a:prstGeom prst="rect">
            <a:avLst/>
          </a:prstGeom>
        </p:spPr>
      </p:pic>
      <p:pic>
        <p:nvPicPr>
          <p:cNvPr id="29" name="Picture 28" descr="Slate-V2-SD-3colPhotoInse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1715" y="1826045"/>
            <a:ext cx="2529046" cy="1833558"/>
          </a:xfrm>
          <a:prstGeom prst="rect">
            <a:avLst/>
          </a:prstGeom>
        </p:spPr>
      </p:pic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685346" y="609600"/>
            <a:ext cx="7765322" cy="97045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85346" y="3904106"/>
            <a:ext cx="2475738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763577" y="1938918"/>
            <a:ext cx="2319276" cy="1602954"/>
          </a:xfrm>
          <a:prstGeom prst="roundRect">
            <a:avLst>
              <a:gd name="adj" fmla="val 1858"/>
            </a:avLst>
          </a:prstGeom>
          <a:effectLst>
            <a:outerShdw blurRad="38100" dist="25400" dir="4440000">
              <a:srgbClr val="000000">
                <a:alpha val="36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85346" y="4480369"/>
            <a:ext cx="2475738" cy="1310833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332091" y="3904106"/>
            <a:ext cx="2475738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409307" y="1939094"/>
            <a:ext cx="2319276" cy="1608164"/>
          </a:xfrm>
          <a:prstGeom prst="roundRect">
            <a:avLst>
              <a:gd name="adj" fmla="val 1858"/>
            </a:avLst>
          </a:prstGeom>
          <a:effectLst>
            <a:outerShdw blurRad="38100" dist="25400" dir="4440000">
              <a:srgbClr val="000000">
                <a:alpha val="36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3331075" y="4480368"/>
            <a:ext cx="2476753" cy="1310833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975023" y="3904106"/>
            <a:ext cx="2475738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6056774" y="1934432"/>
            <a:ext cx="2319276" cy="1607294"/>
          </a:xfrm>
          <a:prstGeom prst="roundRect">
            <a:avLst>
              <a:gd name="adj" fmla="val 1858"/>
            </a:avLst>
          </a:prstGeom>
          <a:effectLst>
            <a:outerShdw blurRad="38100" dist="25400" dir="4440000">
              <a:srgbClr val="000000">
                <a:alpha val="36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5974929" y="4480366"/>
            <a:ext cx="2475738" cy="131083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11/3/2025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832265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11/3/2025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84169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37302" y="609600"/>
            <a:ext cx="1713365" cy="5181601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347" y="609600"/>
            <a:ext cx="5937654" cy="5181601"/>
          </a:xfrm>
        </p:spPr>
        <p:txBody>
          <a:bodyPr vert="eaVert"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11/3/2025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76453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11/3/2025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80290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71551" y="1761068"/>
            <a:ext cx="7192913" cy="1828813"/>
          </a:xfrm>
        </p:spPr>
        <p:txBody>
          <a:bodyPr anchor="b"/>
          <a:lstStyle>
            <a:lvl1pPr algn="ctr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1551" y="3589879"/>
            <a:ext cx="7192913" cy="1507054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11/3/2025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73787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347" y="1732449"/>
            <a:ext cx="3795373" cy="4058750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52169" y="1732450"/>
            <a:ext cx="3798499" cy="4058751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11/3/2025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37537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Slate-V2-SD-compPhotoInse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345" y="1770323"/>
            <a:ext cx="3787423" cy="4112953"/>
          </a:xfrm>
          <a:prstGeom prst="rect">
            <a:avLst/>
          </a:prstGeom>
        </p:spPr>
      </p:pic>
      <p:pic>
        <p:nvPicPr>
          <p:cNvPr id="14" name="Picture 13" descr="Slate-V2-SD-compPhotoInse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63245" y="1770323"/>
            <a:ext cx="3787423" cy="4112953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54404" y="1835254"/>
            <a:ext cx="3657258" cy="544884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54404" y="2380138"/>
            <a:ext cx="3657258" cy="3411063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21225" y="1835255"/>
            <a:ext cx="3671498" cy="544883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21225" y="2380138"/>
            <a:ext cx="3671498" cy="3411063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11/3/2025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11227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11/3/2025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61351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11/3/2025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00465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47" y="609600"/>
            <a:ext cx="2780167" cy="182191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41725" y="609600"/>
            <a:ext cx="4808943" cy="5181600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47" y="2431518"/>
            <a:ext cx="2780167" cy="3359681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11/3/2025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35079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late-V2-SD-vertPhotoInse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44987" y="609923"/>
            <a:ext cx="3428146" cy="520547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47" y="609923"/>
            <a:ext cx="3924676" cy="1829338"/>
          </a:xfrm>
        </p:spPr>
        <p:txBody>
          <a:bodyPr anchor="b">
            <a:noAutofit/>
          </a:bodyPr>
          <a:lstStyle>
            <a:lvl1pPr algn="ctr">
              <a:defRPr sz="32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976728" y="743989"/>
            <a:ext cx="3165375" cy="4912822"/>
          </a:xfrm>
          <a:effectLst>
            <a:outerShdw blurRad="38100" dist="25400" dir="4440000">
              <a:srgbClr val="000000">
                <a:alpha val="36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47" y="2439261"/>
            <a:ext cx="3924676" cy="337613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11/3/2025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25232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346" y="609600"/>
            <a:ext cx="7765322" cy="970450"/>
          </a:xfrm>
          <a:prstGeom prst="rect">
            <a:avLst/>
          </a:prstGeom>
          <a:effectLst>
            <a:outerShdw blurRad="25400" dir="17880000">
              <a:srgbClr val="000000">
                <a:alpha val="46000"/>
              </a:srgbClr>
            </a:outerShdw>
          </a:effectLst>
        </p:spPr>
        <p:txBody>
          <a:bodyPr vert="horz" lIns="91440" tIns="45720" rIns="91440" bIns="45720" rtlCol="0" anchor="ctr">
            <a:normAutofit/>
          </a:bodyPr>
          <a:lstStyle/>
          <a:p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346" y="1732450"/>
            <a:ext cx="7765322" cy="4058751"/>
          </a:xfrm>
          <a:prstGeom prst="rect">
            <a:avLst/>
          </a:prstGeom>
          <a:effectLst>
            <a:outerShdw blurRad="25400" dir="17880000">
              <a:srgbClr val="000000">
                <a:alpha val="46000"/>
              </a:srgbClr>
            </a:outerShdw>
          </a:effectLst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759052" y="5883276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lumMod val="95000"/>
                  </a:schemeClr>
                </a:solidFill>
                <a:effectLst>
                  <a:outerShdw blurRad="50800" dist="38100" dir="2700000" algn="tl" rotWithShape="0">
                    <a:schemeClr val="bg1">
                      <a:alpha val="43000"/>
                    </a:schemeClr>
                  </a:outerShdw>
                </a:effectLst>
              </a:defRPr>
            </a:lvl1pPr>
          </a:lstStyle>
          <a:p>
            <a:fld id="{5BCAD085-E8A6-8845-BD4E-CB4CCA059FC4}" type="datetimeFigureOut">
              <a:rPr lang="en-US" smtClean="0"/>
              <a:t>11/3/2025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347" y="5883276"/>
            <a:ext cx="500464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</a:schemeClr>
                </a:solidFill>
                <a:effectLst>
                  <a:outerShdw blurRad="50800" dist="38100" dir="2700000" algn="tl" rotWithShape="0">
                    <a:schemeClr val="bg1">
                      <a:alpha val="43000"/>
                    </a:schemeClr>
                  </a:outerShdw>
                </a:effectLst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885509" y="5883276"/>
            <a:ext cx="56515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lumMod val="95000"/>
                  </a:schemeClr>
                </a:solidFill>
                <a:effectLst>
                  <a:outerShdw blurRad="50800" dist="38100" dir="2700000" algn="tl" rotWithShape="0">
                    <a:schemeClr val="bg1">
                      <a:alpha val="43000"/>
                    </a:schemeClr>
                  </a:outerShdw>
                </a:effectLst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7D94B441-2B87-94E8-1EA4-2AF5DC4D049B}"/>
              </a:ext>
            </a:extLst>
          </p:cNvPr>
          <p:cNvPicPr>
            <a:picLocks noChangeAspect="1"/>
          </p:cNvPicPr>
          <p:nvPr userDrawn="1"/>
        </p:nvPicPr>
        <p:blipFill>
          <a:blip r:embed="rId19">
            <a:alphaModFix amt="35000"/>
          </a:blip>
          <a:stretch>
            <a:fillRect/>
          </a:stretch>
        </p:blipFill>
        <p:spPr>
          <a:xfrm>
            <a:off x="1432287" y="0"/>
            <a:ext cx="5984513" cy="7358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838461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0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j-lt"/>
          <a:ea typeface="+mj-ea"/>
          <a:cs typeface="Trebuchet M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060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20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1pPr>
      <a:lvl2pPr marL="720000" indent="-2700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"/>
        <a:defRPr sz="18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2pPr>
      <a:lvl3pPr marL="1026000" indent="-2160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16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3pPr>
      <a:lvl4pPr marL="1386000" indent="-2160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"/>
        <a:defRPr sz="14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4pPr>
      <a:lvl5pPr marL="1674000" indent="-2160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14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5pPr>
      <a:lvl6pPr marL="20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14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6pPr>
      <a:lvl7pPr marL="240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14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7pPr>
      <a:lvl8pPr marL="278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14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8pPr>
      <a:lvl9pPr marL="310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14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microsoft.com/office/2007/relationships/diagramDrawing" Target="../diagrams/drawing9.xml"/><Relationship Id="rId3" Type="http://schemas.openxmlformats.org/officeDocument/2006/relationships/image" Target="../media/image8.png"/><Relationship Id="rId7" Type="http://schemas.openxmlformats.org/officeDocument/2006/relationships/diagramColors" Target="../diagrams/colors9.xml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9.xml"/><Relationship Id="rId5" Type="http://schemas.openxmlformats.org/officeDocument/2006/relationships/diagramLayout" Target="../diagrams/layout9.xml"/><Relationship Id="rId4" Type="http://schemas.openxmlformats.org/officeDocument/2006/relationships/diagramData" Target="../diagrams/data9.xml"/></Relationships>
</file>

<file path=ppt/slides/_rels/slide11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0.xml"/><Relationship Id="rId3" Type="http://schemas.openxmlformats.org/officeDocument/2006/relationships/image" Target="../media/image37.png"/><Relationship Id="rId7" Type="http://schemas.openxmlformats.org/officeDocument/2006/relationships/diagramColors" Target="../diagrams/colors10.xml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10.xml"/><Relationship Id="rId5" Type="http://schemas.openxmlformats.org/officeDocument/2006/relationships/diagramLayout" Target="../diagrams/layout10.xml"/><Relationship Id="rId4" Type="http://schemas.openxmlformats.org/officeDocument/2006/relationships/diagramData" Target="../diagrams/data10.xml"/></Relationships>
</file>

<file path=ppt/slides/_rels/slide2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8.png"/><Relationship Id="rId7" Type="http://schemas.openxmlformats.org/officeDocument/2006/relationships/diagramColors" Target="../diagrams/colors1.xml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8.png"/><Relationship Id="rId7" Type="http://schemas.openxmlformats.org/officeDocument/2006/relationships/diagramColors" Target="../diagrams/colors2.xml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3.xml"/><Relationship Id="rId3" Type="http://schemas.openxmlformats.org/officeDocument/2006/relationships/image" Target="../media/image8.png"/><Relationship Id="rId7" Type="http://schemas.openxmlformats.org/officeDocument/2006/relationships/diagramColors" Target="../diagrams/colors3.xml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3.xml"/><Relationship Id="rId5" Type="http://schemas.openxmlformats.org/officeDocument/2006/relationships/diagramLayout" Target="../diagrams/layout3.xml"/><Relationship Id="rId4" Type="http://schemas.openxmlformats.org/officeDocument/2006/relationships/diagramData" Target="../diagrams/data3.xml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07/relationships/diagramDrawing" Target="../diagrams/drawing4.xml"/><Relationship Id="rId3" Type="http://schemas.openxmlformats.org/officeDocument/2006/relationships/image" Target="../media/image8.png"/><Relationship Id="rId7" Type="http://schemas.openxmlformats.org/officeDocument/2006/relationships/diagramColors" Target="../diagrams/colors4.xml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4.xml"/><Relationship Id="rId5" Type="http://schemas.openxmlformats.org/officeDocument/2006/relationships/diagramLayout" Target="../diagrams/layout4.xml"/><Relationship Id="rId4" Type="http://schemas.openxmlformats.org/officeDocument/2006/relationships/diagramData" Target="../diagrams/data4.xml"/></Relationships>
</file>

<file path=ppt/slides/_rels/slide6.xml.rels><?xml version="1.0" encoding="UTF-8" standalone="yes"?>
<Relationships xmlns="http://schemas.openxmlformats.org/package/2006/relationships"><Relationship Id="rId8" Type="http://schemas.microsoft.com/office/2007/relationships/diagramDrawing" Target="../diagrams/drawing5.xml"/><Relationship Id="rId3" Type="http://schemas.openxmlformats.org/officeDocument/2006/relationships/image" Target="../media/image8.png"/><Relationship Id="rId7" Type="http://schemas.openxmlformats.org/officeDocument/2006/relationships/diagramColors" Target="../diagrams/colors5.xml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5.xml"/><Relationship Id="rId5" Type="http://schemas.openxmlformats.org/officeDocument/2006/relationships/diagramLayout" Target="../diagrams/layout5.xml"/><Relationship Id="rId4" Type="http://schemas.openxmlformats.org/officeDocument/2006/relationships/diagramData" Target="../diagrams/data5.xml"/></Relationships>
</file>

<file path=ppt/slides/_rels/slide7.xml.rels><?xml version="1.0" encoding="UTF-8" standalone="yes"?>
<Relationships xmlns="http://schemas.openxmlformats.org/package/2006/relationships"><Relationship Id="rId8" Type="http://schemas.microsoft.com/office/2007/relationships/diagramDrawing" Target="../diagrams/drawing6.xml"/><Relationship Id="rId3" Type="http://schemas.openxmlformats.org/officeDocument/2006/relationships/image" Target="../media/image8.png"/><Relationship Id="rId7" Type="http://schemas.openxmlformats.org/officeDocument/2006/relationships/diagramColors" Target="../diagrams/colors6.xml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6.xml"/><Relationship Id="rId5" Type="http://schemas.openxmlformats.org/officeDocument/2006/relationships/diagramLayout" Target="../diagrams/layout6.xml"/><Relationship Id="rId4" Type="http://schemas.openxmlformats.org/officeDocument/2006/relationships/diagramData" Target="../diagrams/data6.xml"/></Relationships>
</file>

<file path=ppt/slides/_rels/slide8.xml.rels><?xml version="1.0" encoding="UTF-8" standalone="yes"?>
<Relationships xmlns="http://schemas.openxmlformats.org/package/2006/relationships"><Relationship Id="rId8" Type="http://schemas.microsoft.com/office/2007/relationships/diagramDrawing" Target="../diagrams/drawing7.xml"/><Relationship Id="rId3" Type="http://schemas.openxmlformats.org/officeDocument/2006/relationships/image" Target="../media/image8.png"/><Relationship Id="rId7" Type="http://schemas.openxmlformats.org/officeDocument/2006/relationships/diagramColors" Target="../diagrams/colors7.xml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7.xml"/><Relationship Id="rId5" Type="http://schemas.openxmlformats.org/officeDocument/2006/relationships/diagramLayout" Target="../diagrams/layout7.xml"/><Relationship Id="rId4" Type="http://schemas.openxmlformats.org/officeDocument/2006/relationships/diagramData" Target="../diagrams/data7.xml"/></Relationships>
</file>

<file path=ppt/slides/_rels/slide9.xml.rels><?xml version="1.0" encoding="UTF-8" standalone="yes"?>
<Relationships xmlns="http://schemas.openxmlformats.org/package/2006/relationships"><Relationship Id="rId8" Type="http://schemas.microsoft.com/office/2007/relationships/diagramDrawing" Target="../diagrams/drawing8.xml"/><Relationship Id="rId3" Type="http://schemas.openxmlformats.org/officeDocument/2006/relationships/image" Target="../media/image37.png"/><Relationship Id="rId7" Type="http://schemas.openxmlformats.org/officeDocument/2006/relationships/diagramColors" Target="../diagrams/colors8.xml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8.xml"/><Relationship Id="rId5" Type="http://schemas.openxmlformats.org/officeDocument/2006/relationships/diagramLayout" Target="../diagrams/layout8.xml"/><Relationship Id="rId4" Type="http://schemas.openxmlformats.org/officeDocument/2006/relationships/diagramData" Target="../diagrams/data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duotone>
              <a:schemeClr val="bg2">
                <a:shade val="80000"/>
                <a:lumMod val="80000"/>
              </a:schemeClr>
              <a:schemeClr val="bg2">
                <a:tint val="98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1976BAAA-75A1-48AA-B7DE-B6B8070992D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2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343313" y="1257301"/>
            <a:ext cx="2747239" cy="4343399"/>
          </a:xfrm>
          <a:effectLst/>
        </p:spPr>
        <p:txBody>
          <a:bodyPr anchor="ctr">
            <a:normAutofit/>
          </a:bodyPr>
          <a:lstStyle/>
          <a:p>
            <a:pPr algn="l"/>
            <a:r>
              <a:rPr dirty="0">
                <a:latin typeface="Cambria" panose="02040503050406030204" pitchFamily="18" charset="0"/>
                <a:ea typeface="Cambria" panose="02040503050406030204" pitchFamily="18" charset="0"/>
              </a:rPr>
              <a:t>Module-1 | </a:t>
            </a:r>
            <a:r>
              <a:rPr lang="en-IN" dirty="0">
                <a:latin typeface="Cambria" panose="02040503050406030204" pitchFamily="18" charset="0"/>
                <a:ea typeface="Cambria" panose="02040503050406030204" pitchFamily="18" charset="0"/>
              </a:rPr>
              <a:t>Department of </a:t>
            </a:r>
            <a:r>
              <a:rPr dirty="0">
                <a:latin typeface="Cambria" panose="02040503050406030204" pitchFamily="18" charset="0"/>
                <a:ea typeface="Cambria" panose="02040503050406030204" pitchFamily="18" charset="0"/>
              </a:rPr>
              <a:t>MCA - ATMECE Mysuru</a:t>
            </a:r>
            <a:endParaRPr lang="en-IN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 useBgFill="1">
        <p:nvSpPr>
          <p:cNvPr id="10" name="Freeform: Shape 9">
            <a:extLst>
              <a:ext uri="{FF2B5EF4-FFF2-40B4-BE49-F238E27FC236}">
                <a16:creationId xmlns:a16="http://schemas.microsoft.com/office/drawing/2014/main" id="{65A5F259-CDF7-4A15-A66C-A9939D23E3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-2"/>
            <a:ext cx="6289865" cy="6858002"/>
          </a:xfrm>
          <a:custGeom>
            <a:avLst/>
            <a:gdLst>
              <a:gd name="connsiteX0" fmla="*/ 0 w 6088489"/>
              <a:gd name="connsiteY0" fmla="*/ 0 h 6858002"/>
              <a:gd name="connsiteX1" fmla="*/ 3563332 w 6088489"/>
              <a:gd name="connsiteY1" fmla="*/ 0 h 6858002"/>
              <a:gd name="connsiteX2" fmla="*/ 3563332 w 6088489"/>
              <a:gd name="connsiteY2" fmla="*/ 3 h 6858002"/>
              <a:gd name="connsiteX3" fmla="*/ 5842099 w 6088489"/>
              <a:gd name="connsiteY3" fmla="*/ 3 h 6858002"/>
              <a:gd name="connsiteX4" fmla="*/ 5842099 w 6088489"/>
              <a:gd name="connsiteY4" fmla="*/ 4 h 6858002"/>
              <a:gd name="connsiteX5" fmla="*/ 5835346 w 6088489"/>
              <a:gd name="connsiteY5" fmla="*/ 4 h 6858002"/>
              <a:gd name="connsiteX6" fmla="*/ 5841229 w 6088489"/>
              <a:gd name="connsiteY6" fmla="*/ 40466 h 6858002"/>
              <a:gd name="connsiteX7" fmla="*/ 5858543 w 6088489"/>
              <a:gd name="connsiteY7" fmla="*/ 159110 h 6858002"/>
              <a:gd name="connsiteX8" fmla="*/ 5870645 w 6088489"/>
              <a:gd name="connsiteY8" fmla="*/ 245521 h 6858002"/>
              <a:gd name="connsiteX9" fmla="*/ 5883420 w 6088489"/>
              <a:gd name="connsiteY9" fmla="*/ 348391 h 6858002"/>
              <a:gd name="connsiteX10" fmla="*/ 5898716 w 6088489"/>
              <a:gd name="connsiteY10" fmla="*/ 470463 h 6858002"/>
              <a:gd name="connsiteX11" fmla="*/ 5914853 w 6088489"/>
              <a:gd name="connsiteY11" fmla="*/ 605566 h 6858002"/>
              <a:gd name="connsiteX12" fmla="*/ 5931830 w 6088489"/>
              <a:gd name="connsiteY12" fmla="*/ 757813 h 6858002"/>
              <a:gd name="connsiteX13" fmla="*/ 5949815 w 6088489"/>
              <a:gd name="connsiteY13" fmla="*/ 923777 h 6858002"/>
              <a:gd name="connsiteX14" fmla="*/ 5967801 w 6088489"/>
              <a:gd name="connsiteY14" fmla="*/ 1104142 h 6858002"/>
              <a:gd name="connsiteX15" fmla="*/ 5986122 w 6088489"/>
              <a:gd name="connsiteY15" fmla="*/ 1296166 h 6858002"/>
              <a:gd name="connsiteX16" fmla="*/ 6003099 w 6088489"/>
              <a:gd name="connsiteY16" fmla="*/ 1503278 h 6858002"/>
              <a:gd name="connsiteX17" fmla="*/ 6019404 w 6088489"/>
              <a:gd name="connsiteY17" fmla="*/ 1719991 h 6858002"/>
              <a:gd name="connsiteX18" fmla="*/ 6034196 w 6088489"/>
              <a:gd name="connsiteY18" fmla="*/ 1949048 h 6858002"/>
              <a:gd name="connsiteX19" fmla="*/ 6048315 w 6088489"/>
              <a:gd name="connsiteY19" fmla="*/ 2187706 h 6858002"/>
              <a:gd name="connsiteX20" fmla="*/ 6061595 w 6088489"/>
              <a:gd name="connsiteY20" fmla="*/ 2436652 h 6858002"/>
              <a:gd name="connsiteX21" fmla="*/ 6066301 w 6088489"/>
              <a:gd name="connsiteY21" fmla="*/ 2564211 h 6858002"/>
              <a:gd name="connsiteX22" fmla="*/ 6071512 w 6088489"/>
              <a:gd name="connsiteY22" fmla="*/ 2694512 h 6858002"/>
              <a:gd name="connsiteX23" fmla="*/ 6076386 w 6088489"/>
              <a:gd name="connsiteY23" fmla="*/ 2826871 h 6858002"/>
              <a:gd name="connsiteX24" fmla="*/ 6079580 w 6088489"/>
              <a:gd name="connsiteY24" fmla="*/ 2959917 h 6858002"/>
              <a:gd name="connsiteX25" fmla="*/ 6082438 w 6088489"/>
              <a:gd name="connsiteY25" fmla="*/ 3095705 h 6858002"/>
              <a:gd name="connsiteX26" fmla="*/ 6085463 w 6088489"/>
              <a:gd name="connsiteY26" fmla="*/ 3232865 h 6858002"/>
              <a:gd name="connsiteX27" fmla="*/ 6087480 w 6088489"/>
              <a:gd name="connsiteY27" fmla="*/ 3372768 h 6858002"/>
              <a:gd name="connsiteX28" fmla="*/ 6087480 w 6088489"/>
              <a:gd name="connsiteY28" fmla="*/ 3514043 h 6858002"/>
              <a:gd name="connsiteX29" fmla="*/ 6088489 w 6088489"/>
              <a:gd name="connsiteY29" fmla="*/ 3656689 h 6858002"/>
              <a:gd name="connsiteX30" fmla="*/ 6087480 w 6088489"/>
              <a:gd name="connsiteY30" fmla="*/ 3800707 h 6858002"/>
              <a:gd name="connsiteX31" fmla="*/ 6085463 w 6088489"/>
              <a:gd name="connsiteY31" fmla="*/ 3946783 h 6858002"/>
              <a:gd name="connsiteX32" fmla="*/ 6083614 w 6088489"/>
              <a:gd name="connsiteY32" fmla="*/ 4092858 h 6858002"/>
              <a:gd name="connsiteX33" fmla="*/ 6079580 w 6088489"/>
              <a:gd name="connsiteY33" fmla="*/ 4240991 h 6858002"/>
              <a:gd name="connsiteX34" fmla="*/ 6075378 w 6088489"/>
              <a:gd name="connsiteY34" fmla="*/ 4390495 h 6858002"/>
              <a:gd name="connsiteX35" fmla="*/ 6070503 w 6088489"/>
              <a:gd name="connsiteY35" fmla="*/ 4540000 h 6858002"/>
              <a:gd name="connsiteX36" fmla="*/ 6063612 w 6088489"/>
              <a:gd name="connsiteY36" fmla="*/ 4690876 h 6858002"/>
              <a:gd name="connsiteX37" fmla="*/ 6055375 w 6088489"/>
              <a:gd name="connsiteY37" fmla="*/ 4843123 h 6858002"/>
              <a:gd name="connsiteX38" fmla="*/ 6047475 w 6088489"/>
              <a:gd name="connsiteY38" fmla="*/ 4996057 h 6858002"/>
              <a:gd name="connsiteX39" fmla="*/ 6037390 w 6088489"/>
              <a:gd name="connsiteY39" fmla="*/ 5148990 h 6858002"/>
              <a:gd name="connsiteX40" fmla="*/ 6025287 w 6088489"/>
              <a:gd name="connsiteY40" fmla="*/ 5303981 h 6858002"/>
              <a:gd name="connsiteX41" fmla="*/ 6013185 w 6088489"/>
              <a:gd name="connsiteY41" fmla="*/ 5456914 h 6858002"/>
              <a:gd name="connsiteX42" fmla="*/ 5999233 w 6088489"/>
              <a:gd name="connsiteY42" fmla="*/ 5612591 h 6858002"/>
              <a:gd name="connsiteX43" fmla="*/ 5983937 w 6088489"/>
              <a:gd name="connsiteY43" fmla="*/ 5768953 h 6858002"/>
              <a:gd name="connsiteX44" fmla="*/ 5967801 w 6088489"/>
              <a:gd name="connsiteY44" fmla="*/ 5923258 h 6858002"/>
              <a:gd name="connsiteX45" fmla="*/ 5948975 w 6088489"/>
              <a:gd name="connsiteY45" fmla="*/ 6079621 h 6858002"/>
              <a:gd name="connsiteX46" fmla="*/ 5928804 w 6088489"/>
              <a:gd name="connsiteY46" fmla="*/ 6235297 h 6858002"/>
              <a:gd name="connsiteX47" fmla="*/ 5908801 w 6088489"/>
              <a:gd name="connsiteY47" fmla="*/ 6391660 h 6858002"/>
              <a:gd name="connsiteX48" fmla="*/ 5885437 w 6088489"/>
              <a:gd name="connsiteY48" fmla="*/ 6547336 h 6858002"/>
              <a:gd name="connsiteX49" fmla="*/ 5861568 w 6088489"/>
              <a:gd name="connsiteY49" fmla="*/ 6702327 h 6858002"/>
              <a:gd name="connsiteX50" fmla="*/ 5836524 w 6088489"/>
              <a:gd name="connsiteY50" fmla="*/ 6858002 h 6858002"/>
              <a:gd name="connsiteX51" fmla="*/ 3563332 w 6088489"/>
              <a:gd name="connsiteY51" fmla="*/ 6858002 h 6858002"/>
              <a:gd name="connsiteX52" fmla="*/ 1223490 w 6088489"/>
              <a:gd name="connsiteY52" fmla="*/ 6858002 h 6858002"/>
              <a:gd name="connsiteX53" fmla="*/ 0 w 6088489"/>
              <a:gd name="connsiteY53" fmla="*/ 6858002 h 68580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</a:cxnLst>
            <a:rect l="l" t="t" r="r" b="b"/>
            <a:pathLst>
              <a:path w="6088489" h="6858002">
                <a:moveTo>
                  <a:pt x="0" y="0"/>
                </a:moveTo>
                <a:lnTo>
                  <a:pt x="3563332" y="0"/>
                </a:lnTo>
                <a:lnTo>
                  <a:pt x="3563332" y="3"/>
                </a:lnTo>
                <a:lnTo>
                  <a:pt x="5842099" y="3"/>
                </a:lnTo>
                <a:lnTo>
                  <a:pt x="5842099" y="4"/>
                </a:lnTo>
                <a:lnTo>
                  <a:pt x="5835346" y="4"/>
                </a:lnTo>
                <a:lnTo>
                  <a:pt x="5841229" y="40466"/>
                </a:lnTo>
                <a:lnTo>
                  <a:pt x="5858543" y="159110"/>
                </a:lnTo>
                <a:lnTo>
                  <a:pt x="5870645" y="245521"/>
                </a:lnTo>
                <a:lnTo>
                  <a:pt x="5883420" y="348391"/>
                </a:lnTo>
                <a:lnTo>
                  <a:pt x="5898716" y="470463"/>
                </a:lnTo>
                <a:lnTo>
                  <a:pt x="5914853" y="605566"/>
                </a:lnTo>
                <a:lnTo>
                  <a:pt x="5931830" y="757813"/>
                </a:lnTo>
                <a:lnTo>
                  <a:pt x="5949815" y="923777"/>
                </a:lnTo>
                <a:lnTo>
                  <a:pt x="5967801" y="1104142"/>
                </a:lnTo>
                <a:lnTo>
                  <a:pt x="5986122" y="1296166"/>
                </a:lnTo>
                <a:lnTo>
                  <a:pt x="6003099" y="1503278"/>
                </a:lnTo>
                <a:lnTo>
                  <a:pt x="6019404" y="1719991"/>
                </a:lnTo>
                <a:lnTo>
                  <a:pt x="6034196" y="1949048"/>
                </a:lnTo>
                <a:lnTo>
                  <a:pt x="6048315" y="2187706"/>
                </a:lnTo>
                <a:lnTo>
                  <a:pt x="6061595" y="2436652"/>
                </a:lnTo>
                <a:lnTo>
                  <a:pt x="6066301" y="2564211"/>
                </a:lnTo>
                <a:lnTo>
                  <a:pt x="6071512" y="2694512"/>
                </a:lnTo>
                <a:lnTo>
                  <a:pt x="6076386" y="2826871"/>
                </a:lnTo>
                <a:lnTo>
                  <a:pt x="6079580" y="2959917"/>
                </a:lnTo>
                <a:lnTo>
                  <a:pt x="6082438" y="3095705"/>
                </a:lnTo>
                <a:lnTo>
                  <a:pt x="6085463" y="3232865"/>
                </a:lnTo>
                <a:lnTo>
                  <a:pt x="6087480" y="3372768"/>
                </a:lnTo>
                <a:lnTo>
                  <a:pt x="6087480" y="3514043"/>
                </a:lnTo>
                <a:lnTo>
                  <a:pt x="6088489" y="3656689"/>
                </a:lnTo>
                <a:lnTo>
                  <a:pt x="6087480" y="3800707"/>
                </a:lnTo>
                <a:lnTo>
                  <a:pt x="6085463" y="3946783"/>
                </a:lnTo>
                <a:lnTo>
                  <a:pt x="6083614" y="4092858"/>
                </a:lnTo>
                <a:lnTo>
                  <a:pt x="6079580" y="4240991"/>
                </a:lnTo>
                <a:lnTo>
                  <a:pt x="6075378" y="4390495"/>
                </a:lnTo>
                <a:lnTo>
                  <a:pt x="6070503" y="4540000"/>
                </a:lnTo>
                <a:lnTo>
                  <a:pt x="6063612" y="4690876"/>
                </a:lnTo>
                <a:lnTo>
                  <a:pt x="6055375" y="4843123"/>
                </a:lnTo>
                <a:lnTo>
                  <a:pt x="6047475" y="4996057"/>
                </a:lnTo>
                <a:lnTo>
                  <a:pt x="6037390" y="5148990"/>
                </a:lnTo>
                <a:lnTo>
                  <a:pt x="6025287" y="5303981"/>
                </a:lnTo>
                <a:lnTo>
                  <a:pt x="6013185" y="5456914"/>
                </a:lnTo>
                <a:lnTo>
                  <a:pt x="5999233" y="5612591"/>
                </a:lnTo>
                <a:lnTo>
                  <a:pt x="5983937" y="5768953"/>
                </a:lnTo>
                <a:lnTo>
                  <a:pt x="5967801" y="5923258"/>
                </a:lnTo>
                <a:lnTo>
                  <a:pt x="5948975" y="6079621"/>
                </a:lnTo>
                <a:lnTo>
                  <a:pt x="5928804" y="6235297"/>
                </a:lnTo>
                <a:lnTo>
                  <a:pt x="5908801" y="6391660"/>
                </a:lnTo>
                <a:lnTo>
                  <a:pt x="5885437" y="6547336"/>
                </a:lnTo>
                <a:lnTo>
                  <a:pt x="5861568" y="6702327"/>
                </a:lnTo>
                <a:lnTo>
                  <a:pt x="5836524" y="6858002"/>
                </a:lnTo>
                <a:lnTo>
                  <a:pt x="3563332" y="6858002"/>
                </a:lnTo>
                <a:lnTo>
                  <a:pt x="1223490" y="6858002"/>
                </a:lnTo>
                <a:lnTo>
                  <a:pt x="0" y="6858002"/>
                </a:lnTo>
                <a:close/>
              </a:path>
            </a:pathLst>
          </a:custGeom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346" y="1257301"/>
            <a:ext cx="5004649" cy="4343399"/>
          </a:xfrm>
        </p:spPr>
        <p:txBody>
          <a:bodyPr anchor="ctr">
            <a:normAutofit/>
          </a:bodyPr>
          <a:lstStyle/>
          <a:p>
            <a:r>
              <a:rPr>
                <a:latin typeface="Cambria" panose="02040503050406030204" pitchFamily="18" charset="0"/>
                <a:ea typeface="Cambria" panose="02040503050406030204" pitchFamily="18" charset="0"/>
              </a:rPr>
              <a:t>Introduction to Ethical Hacking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duotone>
              <a:schemeClr val="bg2">
                <a:shade val="80000"/>
                <a:lumMod val="80000"/>
              </a:schemeClr>
              <a:schemeClr val="bg2">
                <a:tint val="98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685346" y="609600"/>
            <a:ext cx="7765321" cy="970450"/>
          </a:xfrm>
        </p:spPr>
        <p:txBody>
          <a:bodyPr>
            <a:normAutofit/>
          </a:bodyPr>
          <a:lstStyle/>
          <a:p>
            <a:r>
              <a:t>Common Tools &amp; Best Practices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A8D526D7-C782-4F65-A21F-A6B40D869B4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 preferRelativeResize="0"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8" t="2669" r="616"/>
          <a:stretch/>
        </p:blipFill>
        <p:spPr>
          <a:xfrm>
            <a:off x="0" y="1731964"/>
            <a:ext cx="9144000" cy="5126036"/>
          </a:xfrm>
          <a:prstGeom prst="rect">
            <a:avLst/>
          </a:prstGeom>
          <a:effectLst>
            <a:innerShdw blurRad="63500" dist="50800" dir="16200000">
              <a:prstClr val="black">
                <a:alpha val="50000"/>
              </a:prstClr>
            </a:innerShdw>
          </a:effectLst>
        </p:spPr>
      </p:pic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458B1517-E600-74D3-F1D3-FCB78E371363}"/>
              </a:ext>
            </a:extLst>
          </p:cNvPr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171857453"/>
              </p:ext>
            </p:extLst>
          </p:nvPr>
        </p:nvGraphicFramePr>
        <p:xfrm>
          <a:off x="685800" y="1892830"/>
          <a:ext cx="7765256" cy="389836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duotone>
              <a:schemeClr val="bg2">
                <a:shade val="80000"/>
                <a:lumMod val="80000"/>
              </a:schemeClr>
              <a:schemeClr val="bg2">
                <a:tint val="98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475307" y="609599"/>
            <a:ext cx="2559867" cy="5273675"/>
          </a:xfrm>
        </p:spPr>
        <p:txBody>
          <a:bodyPr>
            <a:normAutofit/>
          </a:bodyPr>
          <a:lstStyle/>
          <a:p>
            <a:r>
              <a:rPr lang="en-IN" sz="3700"/>
              <a:t>Summary &amp; Conclusion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82AABC82-C2D1-4340-A6DF-6E73DF06FCA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64" r="2807" b="1446"/>
          <a:stretch/>
        </p:blipFill>
        <p:spPr>
          <a:xfrm>
            <a:off x="3479292" y="2"/>
            <a:ext cx="5664708" cy="6857998"/>
          </a:xfrm>
          <a:prstGeom prst="rect">
            <a:avLst/>
          </a:prstGeom>
        </p:spPr>
      </p:pic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F732C477-BA30-0D4F-EEF0-49F4E1890E88}"/>
              </a:ext>
            </a:extLst>
          </p:cNvPr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685355567"/>
              </p:ext>
            </p:extLst>
          </p:nvPr>
        </p:nvGraphicFramePr>
        <p:xfrm>
          <a:off x="3961890" y="709683"/>
          <a:ext cx="4699509" cy="489954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duotone>
              <a:schemeClr val="bg2">
                <a:shade val="80000"/>
                <a:lumMod val="80000"/>
              </a:schemeClr>
              <a:schemeClr val="bg2">
                <a:tint val="98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685346" y="609600"/>
            <a:ext cx="7765321" cy="970450"/>
          </a:xfrm>
        </p:spPr>
        <p:txBody>
          <a:bodyPr>
            <a:normAutofit/>
          </a:bodyPr>
          <a:lstStyle/>
          <a:p>
            <a:r>
              <a:t>What is Ethical Hacking?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A8D526D7-C782-4F65-A21F-A6B40D869B4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 preferRelativeResize="0"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8" t="2669" r="616"/>
          <a:stretch/>
        </p:blipFill>
        <p:spPr>
          <a:xfrm>
            <a:off x="0" y="1731964"/>
            <a:ext cx="9144000" cy="5126036"/>
          </a:xfrm>
          <a:prstGeom prst="rect">
            <a:avLst/>
          </a:prstGeom>
          <a:effectLst>
            <a:innerShdw blurRad="63500" dist="50800" dir="16200000">
              <a:prstClr val="black">
                <a:alpha val="50000"/>
              </a:prstClr>
            </a:innerShdw>
          </a:effectLst>
        </p:spPr>
      </p:pic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346E5884-D9C0-602B-C1CA-05363F740BE7}"/>
              </a:ext>
            </a:extLst>
          </p:cNvPr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4002665170"/>
              </p:ext>
            </p:extLst>
          </p:nvPr>
        </p:nvGraphicFramePr>
        <p:xfrm>
          <a:off x="685800" y="1892830"/>
          <a:ext cx="7765256" cy="389836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duotone>
              <a:schemeClr val="bg2">
                <a:shade val="80000"/>
                <a:lumMod val="80000"/>
              </a:schemeClr>
              <a:schemeClr val="bg2">
                <a:tint val="98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685346" y="609600"/>
            <a:ext cx="7765321" cy="970450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en-US" sz="3400"/>
              <a:t>What Needs to be Protected (CIA Triad)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A8D526D7-C782-4F65-A21F-A6B40D869B4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 preferRelativeResize="0"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8" t="2669" r="616"/>
          <a:stretch/>
        </p:blipFill>
        <p:spPr>
          <a:xfrm>
            <a:off x="0" y="1731964"/>
            <a:ext cx="9144000" cy="5126036"/>
          </a:xfrm>
          <a:prstGeom prst="rect">
            <a:avLst/>
          </a:prstGeom>
          <a:effectLst>
            <a:innerShdw blurRad="63500" dist="50800" dir="16200000">
              <a:prstClr val="black">
                <a:alpha val="50000"/>
              </a:prstClr>
            </a:innerShdw>
          </a:effectLst>
        </p:spPr>
      </p:pic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A577C8A7-E3FA-418B-6384-502D8B53EE15}"/>
              </a:ext>
            </a:extLst>
          </p:cNvPr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85216020"/>
              </p:ext>
            </p:extLst>
          </p:nvPr>
        </p:nvGraphicFramePr>
        <p:xfrm>
          <a:off x="685800" y="1892830"/>
          <a:ext cx="7765256" cy="389836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duotone>
              <a:schemeClr val="bg2">
                <a:shade val="80000"/>
                <a:lumMod val="80000"/>
              </a:schemeClr>
              <a:schemeClr val="bg2">
                <a:tint val="98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685346" y="609600"/>
            <a:ext cx="7765321" cy="970450"/>
          </a:xfrm>
        </p:spPr>
        <p:txBody>
          <a:bodyPr>
            <a:normAutofit/>
          </a:bodyPr>
          <a:lstStyle/>
          <a:p>
            <a:r>
              <a:t>Importance of Ethical Hacking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A8D526D7-C782-4F65-A21F-A6B40D869B4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 preferRelativeResize="0"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8" t="2669" r="616"/>
          <a:stretch/>
        </p:blipFill>
        <p:spPr>
          <a:xfrm>
            <a:off x="0" y="1731964"/>
            <a:ext cx="9144000" cy="5126036"/>
          </a:xfrm>
          <a:prstGeom prst="rect">
            <a:avLst/>
          </a:prstGeom>
          <a:effectLst>
            <a:innerShdw blurRad="63500" dist="50800" dir="16200000">
              <a:prstClr val="black">
                <a:alpha val="50000"/>
              </a:prstClr>
            </a:innerShdw>
          </a:effectLst>
        </p:spPr>
      </p:pic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D6DD74D6-1982-8D71-A8D3-836AE0036246}"/>
              </a:ext>
            </a:extLst>
          </p:cNvPr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2086231370"/>
              </p:ext>
            </p:extLst>
          </p:nvPr>
        </p:nvGraphicFramePr>
        <p:xfrm>
          <a:off x="685800" y="1892830"/>
          <a:ext cx="7765256" cy="389836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duotone>
              <a:schemeClr val="bg2">
                <a:shade val="80000"/>
                <a:lumMod val="80000"/>
              </a:schemeClr>
              <a:schemeClr val="bg2">
                <a:tint val="98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685346" y="609600"/>
            <a:ext cx="7765321" cy="970450"/>
          </a:xfrm>
        </p:spPr>
        <p:txBody>
          <a:bodyPr>
            <a:normAutofit/>
          </a:bodyPr>
          <a:lstStyle/>
          <a:p>
            <a:r>
              <a:rPr dirty="0"/>
              <a:t>Legal &amp; Ethical Considerations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A8D526D7-C782-4F65-A21F-A6B40D869B4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 preferRelativeResize="0"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8" t="2669" r="616"/>
          <a:stretch/>
        </p:blipFill>
        <p:spPr>
          <a:xfrm>
            <a:off x="0" y="1731964"/>
            <a:ext cx="9144000" cy="5126036"/>
          </a:xfrm>
          <a:prstGeom prst="rect">
            <a:avLst/>
          </a:prstGeom>
          <a:effectLst>
            <a:innerShdw blurRad="63500" dist="50800" dir="16200000">
              <a:prstClr val="black">
                <a:alpha val="50000"/>
              </a:prstClr>
            </a:innerShdw>
          </a:effectLst>
        </p:spPr>
      </p:pic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9C7CD977-4B17-E261-EB46-6D6F9D19BB5E}"/>
              </a:ext>
            </a:extLst>
          </p:cNvPr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1683172858"/>
              </p:ext>
            </p:extLst>
          </p:nvPr>
        </p:nvGraphicFramePr>
        <p:xfrm>
          <a:off x="685800" y="1892830"/>
          <a:ext cx="7765256" cy="389836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duotone>
              <a:schemeClr val="bg2">
                <a:shade val="80000"/>
                <a:lumMod val="80000"/>
              </a:schemeClr>
              <a:schemeClr val="bg2">
                <a:tint val="98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685346" y="609600"/>
            <a:ext cx="7765321" cy="970450"/>
          </a:xfrm>
        </p:spPr>
        <p:txBody>
          <a:bodyPr>
            <a:normAutofit/>
          </a:bodyPr>
          <a:lstStyle/>
          <a:p>
            <a:r>
              <a:t>Types of Hackers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A8D526D7-C782-4F65-A21F-A6B40D869B4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 preferRelativeResize="0"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8" t="2669" r="616"/>
          <a:stretch/>
        </p:blipFill>
        <p:spPr>
          <a:xfrm>
            <a:off x="0" y="1731964"/>
            <a:ext cx="9144000" cy="5126036"/>
          </a:xfrm>
          <a:prstGeom prst="rect">
            <a:avLst/>
          </a:prstGeom>
          <a:effectLst>
            <a:innerShdw blurRad="63500" dist="50800" dir="16200000">
              <a:prstClr val="black">
                <a:alpha val="50000"/>
              </a:prstClr>
            </a:innerShdw>
          </a:effectLst>
        </p:spPr>
      </p:pic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FCF0A42F-1C6A-B974-2482-3D9F142B44E9}"/>
              </a:ext>
            </a:extLst>
          </p:cNvPr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1544462089"/>
              </p:ext>
            </p:extLst>
          </p:nvPr>
        </p:nvGraphicFramePr>
        <p:xfrm>
          <a:off x="685800" y="1892830"/>
          <a:ext cx="7765256" cy="389836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duotone>
              <a:schemeClr val="bg2">
                <a:shade val="80000"/>
                <a:lumMod val="80000"/>
              </a:schemeClr>
              <a:schemeClr val="bg2">
                <a:tint val="98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685346" y="609600"/>
            <a:ext cx="7765321" cy="970450"/>
          </a:xfrm>
        </p:spPr>
        <p:txBody>
          <a:bodyPr>
            <a:normAutofit/>
          </a:bodyPr>
          <a:lstStyle/>
          <a:p>
            <a:r>
              <a:t>Phases of Ethical Hacking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A8D526D7-C782-4F65-A21F-A6B40D869B4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 preferRelativeResize="0"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8" t="2669" r="616"/>
          <a:stretch/>
        </p:blipFill>
        <p:spPr>
          <a:xfrm>
            <a:off x="0" y="1731964"/>
            <a:ext cx="9144000" cy="5126036"/>
          </a:xfrm>
          <a:prstGeom prst="rect">
            <a:avLst/>
          </a:prstGeom>
          <a:effectLst>
            <a:innerShdw blurRad="63500" dist="50800" dir="16200000">
              <a:prstClr val="black">
                <a:alpha val="50000"/>
              </a:prstClr>
            </a:innerShdw>
          </a:effectLst>
        </p:spPr>
      </p:pic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8E430A13-3D9D-7D4F-0494-666C1DCDF1B5}"/>
              </a:ext>
            </a:extLst>
          </p:cNvPr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2065105198"/>
              </p:ext>
            </p:extLst>
          </p:nvPr>
        </p:nvGraphicFramePr>
        <p:xfrm>
          <a:off x="685800" y="1892830"/>
          <a:ext cx="7765256" cy="389836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duotone>
              <a:schemeClr val="bg2">
                <a:shade val="80000"/>
                <a:lumMod val="80000"/>
              </a:schemeClr>
              <a:schemeClr val="bg2">
                <a:tint val="98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685346" y="609600"/>
            <a:ext cx="7765321" cy="970450"/>
          </a:xfrm>
        </p:spPr>
        <p:txBody>
          <a:bodyPr>
            <a:normAutofit/>
          </a:bodyPr>
          <a:lstStyle/>
          <a:p>
            <a:r>
              <a:t>Basic Cybersecurity Concepts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A8D526D7-C782-4F65-A21F-A6B40D869B4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 preferRelativeResize="0"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8" t="2669" r="616"/>
          <a:stretch/>
        </p:blipFill>
        <p:spPr>
          <a:xfrm>
            <a:off x="0" y="1731964"/>
            <a:ext cx="9144000" cy="5126036"/>
          </a:xfrm>
          <a:prstGeom prst="rect">
            <a:avLst/>
          </a:prstGeom>
          <a:effectLst>
            <a:innerShdw blurRad="63500" dist="50800" dir="16200000">
              <a:prstClr val="black">
                <a:alpha val="50000"/>
              </a:prstClr>
            </a:innerShdw>
          </a:effectLst>
        </p:spPr>
      </p:pic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5932487B-140C-F28F-5415-C54364B714CE}"/>
              </a:ext>
            </a:extLst>
          </p:cNvPr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922051172"/>
              </p:ext>
            </p:extLst>
          </p:nvPr>
        </p:nvGraphicFramePr>
        <p:xfrm>
          <a:off x="685800" y="1892830"/>
          <a:ext cx="7765256" cy="389836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duotone>
              <a:schemeClr val="bg2">
                <a:shade val="80000"/>
                <a:lumMod val="80000"/>
              </a:schemeClr>
              <a:schemeClr val="bg2">
                <a:tint val="98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475307" y="609599"/>
            <a:ext cx="2559867" cy="5273675"/>
          </a:xfrm>
        </p:spPr>
        <p:txBody>
          <a:bodyPr>
            <a:normAutofit/>
          </a:bodyPr>
          <a:lstStyle/>
          <a:p>
            <a:r>
              <a:rPr lang="en-IN" sz="3700"/>
              <a:t>Overview of Penetration Testing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82AABC82-C2D1-4340-A6DF-6E73DF06FCA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64" r="2807" b="1446"/>
          <a:stretch/>
        </p:blipFill>
        <p:spPr>
          <a:xfrm>
            <a:off x="3479292" y="2"/>
            <a:ext cx="5664708" cy="6857998"/>
          </a:xfrm>
          <a:prstGeom prst="rect">
            <a:avLst/>
          </a:prstGeom>
        </p:spPr>
      </p:pic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A73C77ED-4290-BE35-8412-AAC2717A1060}"/>
              </a:ext>
            </a:extLst>
          </p:cNvPr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1248212533"/>
              </p:ext>
            </p:extLst>
          </p:nvPr>
        </p:nvGraphicFramePr>
        <p:xfrm>
          <a:off x="3961890" y="709683"/>
          <a:ext cx="4699509" cy="489954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late">
  <a:themeElements>
    <a:clrScheme name="Slate">
      <a:dk1>
        <a:sysClr val="windowText" lastClr="000000"/>
      </a:dk1>
      <a:lt1>
        <a:sysClr val="window" lastClr="FFFFFF"/>
      </a:lt1>
      <a:dk2>
        <a:srgbClr val="212123"/>
      </a:dk2>
      <a:lt2>
        <a:srgbClr val="DADADA"/>
      </a:lt2>
      <a:accent1>
        <a:srgbClr val="BC451B"/>
      </a:accent1>
      <a:accent2>
        <a:srgbClr val="D3BA68"/>
      </a:accent2>
      <a:accent3>
        <a:srgbClr val="BB8640"/>
      </a:accent3>
      <a:accent4>
        <a:srgbClr val="AD9277"/>
      </a:accent4>
      <a:accent5>
        <a:srgbClr val="A55A43"/>
      </a:accent5>
      <a:accent6>
        <a:srgbClr val="AD9D7B"/>
      </a:accent6>
      <a:hlink>
        <a:srgbClr val="E98052"/>
      </a:hlink>
      <a:folHlink>
        <a:srgbClr val="F4B69B"/>
      </a:folHlink>
    </a:clrScheme>
    <a:fontScheme name="Slate">
      <a:majorFont>
        <a:latin typeface="Calisto MT" panose="02040603050505030304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alisto MT" panose="02040603050505030304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late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0000"/>
                <a:lumMod val="90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63500" dist="25400" dir="5400000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76200" dist="38100" dir="5400000" rotWithShape="0">
              <a:srgbClr val="000000">
                <a:alpha val="7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hardEdge"/>
          </a:sp3d>
        </a:effectStyle>
      </a:effectStyleLst>
      <a:bgFillStyleLst>
        <a:solidFill>
          <a:schemeClr val="phClr"/>
        </a:solidFill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shade val="80000"/>
                <a:lumMod val="80000"/>
              </a:schemeClr>
              <a:schemeClr val="phClr">
                <a:tint val="98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late" id="{C3F70B94-7CE9-428E-ADC1-3269CC2C3385}" vid="{3F2DE9A5-64E6-437C-A389-CC4477E817E8}"/>
    </a:ext>
  </a:extLst>
</a:theme>
</file>

<file path=ppt/webextensions/_rels/taskpanes.xml.rels><?xml version="1.0" encoding="UTF-8" standalone="yes"?>
<Relationships xmlns="http://schemas.openxmlformats.org/package/2006/relationships"><Relationship Id="rId1" Type="http://schemas.microsoft.com/office/2011/relationships/webextension" Target="webextension1.xml"/></Relationships>
</file>

<file path=ppt/webextensions/taskpanes.xml><?xml version="1.0" encoding="utf-8"?>
<wetp:taskpanes xmlns:wetp="http://schemas.microsoft.com/office/webextensions/taskpanes/2010/11">
  <wetp:taskpane dockstate="right" visibility="0" width="438" row="0">
    <wetp:webextensionref xmlns:r="http://schemas.openxmlformats.org/officeDocument/2006/relationships" r:id="rId1"/>
  </wetp:taskpane>
</wetp:taskpanes>
</file>

<file path=ppt/webextensions/webextension1.xml><?xml version="1.0" encoding="utf-8"?>
<we:webextension xmlns:we="http://schemas.microsoft.com/office/webextensions/webextension/2010/11" id="{E718D3CB-DB6B-48F3-85B9-9D2286A15A40}">
  <we:reference id="wa200006067" version="1.0.0.9" store="en-US" storeType="OMEX"/>
  <we:alternateReferences>
    <we:reference id="wa200006067" version="1.0.0.9" store="" storeType="OMEX"/>
  </we:alternateReferences>
  <we:properties/>
  <we:bindings/>
  <we:snapshot xmlns:r="http://schemas.openxmlformats.org/officeDocument/2006/relationships"/>
  <we:extLst>
    <a:ext xmlns:a="http://schemas.openxmlformats.org/drawingml/2006/main" uri="{0858819E-0033-43BF-8937-05EC82904868}">
      <we:backgroundApp state="1" runtimeId=""/>
    </a:ext>
  </we:extLst>
</we:webextension>
</file>

<file path=docProps/app.xml><?xml version="1.0" encoding="utf-8"?>
<Properties xmlns="http://schemas.openxmlformats.org/officeDocument/2006/extended-properties" xmlns:vt="http://schemas.openxmlformats.org/officeDocument/2006/docPropsVTypes">
  <Template>Slate</Template>
  <TotalTime>10</TotalTime>
  <Words>564</Words>
  <Application>Microsoft Office PowerPoint</Application>
  <PresentationFormat>On-screen Show (4:3)</PresentationFormat>
  <Paragraphs>60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5" baseType="lpstr">
      <vt:lpstr>Calisto MT</vt:lpstr>
      <vt:lpstr>Cambria</vt:lpstr>
      <vt:lpstr>Wingdings 2</vt:lpstr>
      <vt:lpstr>Slate</vt:lpstr>
      <vt:lpstr>Introduction to Ethical Hacking</vt:lpstr>
      <vt:lpstr>What is Ethical Hacking?</vt:lpstr>
      <vt:lpstr>What Needs to be Protected (CIA Triad)</vt:lpstr>
      <vt:lpstr>Importance of Ethical Hacking</vt:lpstr>
      <vt:lpstr>Legal &amp; Ethical Considerations</vt:lpstr>
      <vt:lpstr>Types of Hackers</vt:lpstr>
      <vt:lpstr>Phases of Ethical Hacking</vt:lpstr>
      <vt:lpstr>Basic Cybersecurity Concepts</vt:lpstr>
      <vt:lpstr>Overview of Penetration Testing</vt:lpstr>
      <vt:lpstr>Common Tools &amp; Best Practices</vt:lpstr>
      <vt:lpstr>Summary &amp; Conclusion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>YESHASHWINI</dc:creator>
  <cp:keywords/>
  <dc:description>generated using python-pptx</dc:description>
  <cp:lastModifiedBy>Yeshashwini Bhandari</cp:lastModifiedBy>
  <cp:revision>2</cp:revision>
  <dcterms:created xsi:type="dcterms:W3CDTF">2013-01-27T09:14:16Z</dcterms:created>
  <dcterms:modified xsi:type="dcterms:W3CDTF">2025-11-03T16:50:23Z</dcterms:modified>
  <cp:category/>
</cp:coreProperties>
</file>