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4" r:id="rId3"/>
    <p:sldId id="265" r:id="rId4"/>
    <p:sldId id="266" r:id="rId5"/>
    <p:sldId id="267" r:id="rId6"/>
    <p:sldId id="268" r:id="rId7"/>
    <p:sldId id="257" r:id="rId8"/>
    <p:sldId id="258" r:id="rId9"/>
    <p:sldId id="259" r:id="rId10"/>
    <p:sldId id="260" r:id="rId11"/>
    <p:sldId id="261" r:id="rId12"/>
    <p:sldId id="262" r:id="rId13"/>
    <p:sldId id="263" r:id="rId1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AEF63DF-D47F-4EDC-956E-CC4953296C9F}" v="10" dt="2026-02-19T15:24:19.007"/>
  </p1510:revLst>
</p1510:revInfo>
</file>

<file path=ppt/tableStyles.xml><?xml version="1.0" encoding="utf-8"?>
<a:tblStyleLst xmlns:a="http://schemas.openxmlformats.org/drawingml/2006/main" def="{5C22544A-7EE6-4342-B048-85BDC9FD1C3A}">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8799B23B-EC83-4686-B30A-512413B5E67A}" styleName="Light Style 3 - Accent 3">
    <a:wholeTbl>
      <a:tcTxStyle>
        <a:fontRef idx="minor">
          <a:scrgbClr r="0" g="0" b="0"/>
        </a:fontRef>
        <a:schemeClr val="tx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w="12700" cmpd="sng">
              <a:solidFill>
                <a:schemeClr val="accent3"/>
              </a:solidFill>
            </a:ln>
          </a:insideV>
        </a:tcBdr>
        <a:fill>
          <a:noFill/>
        </a:fill>
      </a:tcStyle>
    </a:wholeTbl>
    <a:band1H>
      <a:tcStyle>
        <a:tcBdr/>
        <a:fill>
          <a:solidFill>
            <a:schemeClr val="accent3">
              <a:alpha val="20000"/>
            </a:schemeClr>
          </a:solidFill>
        </a:fill>
      </a:tcStyle>
    </a:band1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noFill/>
        </a:fill>
      </a:tcStyle>
    </a:lastRow>
    <a:firstRow>
      <a:tcTxStyle b="on"/>
      <a:tcStyle>
        <a:tcBdr>
          <a:bottom>
            <a:ln w="254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varScale="1">
        <p:scale>
          <a:sx n="78" d="100"/>
          <a:sy n="78" d="100"/>
        </p:scale>
        <p:origin x="878" y="6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5/10/relationships/revisionInfo" Target="revisionInfo.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diagrams/_rels/data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_rels/drawing1.xml.rels><?xml version="1.0" encoding="UTF-8" standalone="yes"?>
<Relationships xmlns="http://schemas.openxmlformats.org/package/2006/relationships"><Relationship Id="rId8" Type="http://schemas.openxmlformats.org/officeDocument/2006/relationships/image" Target="../media/image9.svg"/><Relationship Id="rId3" Type="http://schemas.openxmlformats.org/officeDocument/2006/relationships/image" Target="../media/image4.png"/><Relationship Id="rId7" Type="http://schemas.openxmlformats.org/officeDocument/2006/relationships/image" Target="../media/image8.png"/><Relationship Id="rId2" Type="http://schemas.openxmlformats.org/officeDocument/2006/relationships/image" Target="../media/image3.svg"/><Relationship Id="rId1" Type="http://schemas.openxmlformats.org/officeDocument/2006/relationships/image" Target="../media/image2.png"/><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diagrams/colors1.xml><?xml version="1.0" encoding="utf-8"?>
<dgm:colorsDef xmlns:dgm="http://schemas.openxmlformats.org/drawingml/2006/diagram" xmlns:a="http://schemas.openxmlformats.org/drawingml/2006/main" uniqueId="urn:microsoft.com/office/officeart/2018/5/colors/Iconchunking_neutralicon_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bg1"/>
    </dgm:fillClrLst>
    <dgm:linClrLst meth="repeat">
      <a:schemeClr val="lt1">
        <a:alpha val="0"/>
      </a:schemeClr>
    </dgm:linClrLst>
    <dgm:effectClrLst/>
    <dgm:txLinClrLst/>
    <dgm:txFillClrLst meth="repeat">
      <a:schemeClr val="dk1"/>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schemeClr val="accent3"/>
      <a:schemeClr val="accent4"/>
      <a:schemeClr val="accent5"/>
      <a:schemeClr val="accent6"/>
    </dgm:fillClrLst>
    <dgm:linClrLst meth="repeat">
      <a:schemeClr val="lt1">
        <a:alpha val="0"/>
      </a:schemeClr>
    </dgm:linClrLst>
    <dgm:effectClrLst/>
    <dgm:txLinClrLst/>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E8B0398-B4FE-4CAF-B18E-7A2FA434F780}" type="doc">
      <dgm:prSet loTypeId="urn:microsoft.com/office/officeart/2018/5/layout/IconLeafLabelList" loCatId="icon" qsTypeId="urn:microsoft.com/office/officeart/2005/8/quickstyle/simple1" qsCatId="simple" csTypeId="urn:microsoft.com/office/officeart/2018/5/colors/Iconchunking_neutralicon_colorful1" csCatId="colorful" phldr="1"/>
      <dgm:spPr/>
      <dgm:t>
        <a:bodyPr/>
        <a:lstStyle/>
        <a:p>
          <a:endParaRPr lang="en-US"/>
        </a:p>
      </dgm:t>
    </dgm:pt>
    <dgm:pt modelId="{782C75FA-FBA2-4691-93D8-194828D3E1C5}">
      <dgm:prSet/>
      <dgm:spPr/>
      <dgm:t>
        <a:bodyPr/>
        <a:lstStyle/>
        <a:p>
          <a:pPr>
            <a:defRPr cap="all"/>
          </a:pPr>
          <a:r>
            <a:rPr lang="en-US" b="0" i="0" baseline="0"/>
            <a:t>Binary Search is a searching algorithm.</a:t>
          </a:r>
          <a:endParaRPr lang="en-US"/>
        </a:p>
      </dgm:t>
    </dgm:pt>
    <dgm:pt modelId="{EB6E4A8A-8FBE-4713-866F-77BFBB408274}" type="parTrans" cxnId="{F1864552-5A82-4147-B342-98283724C375}">
      <dgm:prSet/>
      <dgm:spPr/>
      <dgm:t>
        <a:bodyPr/>
        <a:lstStyle/>
        <a:p>
          <a:endParaRPr lang="en-US"/>
        </a:p>
      </dgm:t>
    </dgm:pt>
    <dgm:pt modelId="{47601D74-4E6D-4FD3-A5CC-8744BBB238D1}" type="sibTrans" cxnId="{F1864552-5A82-4147-B342-98283724C375}">
      <dgm:prSet/>
      <dgm:spPr/>
      <dgm:t>
        <a:bodyPr/>
        <a:lstStyle/>
        <a:p>
          <a:endParaRPr lang="en-US"/>
        </a:p>
      </dgm:t>
    </dgm:pt>
    <dgm:pt modelId="{892F9EE1-2FE8-42D1-9295-F40A0FBBF9CB}">
      <dgm:prSet/>
      <dgm:spPr/>
      <dgm:t>
        <a:bodyPr/>
        <a:lstStyle/>
        <a:p>
          <a:pPr>
            <a:defRPr cap="all"/>
          </a:pPr>
          <a:r>
            <a:rPr lang="en-US" b="0" i="0" baseline="0"/>
            <a:t>Works only on </a:t>
          </a:r>
          <a:r>
            <a:rPr lang="en-US" b="1" i="0" baseline="0"/>
            <a:t>sorted arrays</a:t>
          </a:r>
          <a:r>
            <a:rPr lang="en-US" b="0" i="0" baseline="0"/>
            <a:t>.</a:t>
          </a:r>
          <a:endParaRPr lang="en-US"/>
        </a:p>
      </dgm:t>
    </dgm:pt>
    <dgm:pt modelId="{368BFEE5-AA26-4162-A67D-842DDBFB1DE6}" type="parTrans" cxnId="{624065AA-1ADF-44E4-AD13-5E27B2973292}">
      <dgm:prSet/>
      <dgm:spPr/>
      <dgm:t>
        <a:bodyPr/>
        <a:lstStyle/>
        <a:p>
          <a:endParaRPr lang="en-US"/>
        </a:p>
      </dgm:t>
    </dgm:pt>
    <dgm:pt modelId="{6E9DD3DB-F619-461F-BB8F-7B8F01362967}" type="sibTrans" cxnId="{624065AA-1ADF-44E4-AD13-5E27B2973292}">
      <dgm:prSet/>
      <dgm:spPr/>
      <dgm:t>
        <a:bodyPr/>
        <a:lstStyle/>
        <a:p>
          <a:endParaRPr lang="en-US"/>
        </a:p>
      </dgm:t>
    </dgm:pt>
    <dgm:pt modelId="{D39191B1-7A05-4EEA-935F-275C752FA117}">
      <dgm:prSet/>
      <dgm:spPr/>
      <dgm:t>
        <a:bodyPr/>
        <a:lstStyle/>
        <a:p>
          <a:pPr>
            <a:defRPr cap="all"/>
          </a:pPr>
          <a:r>
            <a:rPr lang="en-US" b="0" i="0" baseline="0"/>
            <a:t>Based on </a:t>
          </a:r>
          <a:r>
            <a:rPr lang="en-US" b="1" i="0" baseline="0"/>
            <a:t>Divide and Conquer</a:t>
          </a:r>
          <a:r>
            <a:rPr lang="en-US" b="0" i="0" baseline="0"/>
            <a:t> technique.</a:t>
          </a:r>
          <a:endParaRPr lang="en-US"/>
        </a:p>
      </dgm:t>
    </dgm:pt>
    <dgm:pt modelId="{4DD32872-1DDD-44EF-93CC-B291E34D6473}" type="parTrans" cxnId="{4586C2DA-025F-495F-9914-C05A5820FB93}">
      <dgm:prSet/>
      <dgm:spPr/>
      <dgm:t>
        <a:bodyPr/>
        <a:lstStyle/>
        <a:p>
          <a:endParaRPr lang="en-US"/>
        </a:p>
      </dgm:t>
    </dgm:pt>
    <dgm:pt modelId="{223AC186-37F8-4A44-AE44-AEE0B077F443}" type="sibTrans" cxnId="{4586C2DA-025F-495F-9914-C05A5820FB93}">
      <dgm:prSet/>
      <dgm:spPr/>
      <dgm:t>
        <a:bodyPr/>
        <a:lstStyle/>
        <a:p>
          <a:endParaRPr lang="en-US"/>
        </a:p>
      </dgm:t>
    </dgm:pt>
    <dgm:pt modelId="{3811A53C-47F3-4C44-853E-D2115A1257DB}">
      <dgm:prSet/>
      <dgm:spPr/>
      <dgm:t>
        <a:bodyPr/>
        <a:lstStyle/>
        <a:p>
          <a:pPr>
            <a:defRPr cap="all"/>
          </a:pPr>
          <a:r>
            <a:rPr lang="en-US" b="0" i="0" baseline="0"/>
            <a:t>Repeatedly divides the search space into halves.</a:t>
          </a:r>
          <a:endParaRPr lang="en-US"/>
        </a:p>
      </dgm:t>
    </dgm:pt>
    <dgm:pt modelId="{5E8C16EA-AEF5-473E-A13B-37F9451A3C3A}" type="parTrans" cxnId="{7DAA3E06-FB0D-4D0B-B473-174D35B858B1}">
      <dgm:prSet/>
      <dgm:spPr/>
      <dgm:t>
        <a:bodyPr/>
        <a:lstStyle/>
        <a:p>
          <a:endParaRPr lang="en-US"/>
        </a:p>
      </dgm:t>
    </dgm:pt>
    <dgm:pt modelId="{984E8269-F90E-44DF-8047-F3BB8168CA19}" type="sibTrans" cxnId="{7DAA3E06-FB0D-4D0B-B473-174D35B858B1}">
      <dgm:prSet/>
      <dgm:spPr/>
      <dgm:t>
        <a:bodyPr/>
        <a:lstStyle/>
        <a:p>
          <a:endParaRPr lang="en-US"/>
        </a:p>
      </dgm:t>
    </dgm:pt>
    <dgm:pt modelId="{CC2FA24E-6B85-43DB-BD81-426A9E9A54B2}" type="pres">
      <dgm:prSet presAssocID="{9E8B0398-B4FE-4CAF-B18E-7A2FA434F780}" presName="root" presStyleCnt="0">
        <dgm:presLayoutVars>
          <dgm:dir/>
          <dgm:resizeHandles val="exact"/>
        </dgm:presLayoutVars>
      </dgm:prSet>
      <dgm:spPr/>
    </dgm:pt>
    <dgm:pt modelId="{13934681-35BA-430A-B34D-491C6E2921A1}" type="pres">
      <dgm:prSet presAssocID="{782C75FA-FBA2-4691-93D8-194828D3E1C5}" presName="compNode" presStyleCnt="0"/>
      <dgm:spPr/>
    </dgm:pt>
    <dgm:pt modelId="{715822E0-8730-4BBE-9179-0E06DD16867C}" type="pres">
      <dgm:prSet presAssocID="{782C75FA-FBA2-4691-93D8-194828D3E1C5}" presName="iconBgRect" presStyleLbl="bgShp" presStyleIdx="0" presStyleCnt="4"/>
      <dgm:spPr>
        <a:prstGeom prst="round2DiagRect">
          <a:avLst>
            <a:gd name="adj1" fmla="val 29727"/>
            <a:gd name="adj2" fmla="val 0"/>
          </a:avLst>
        </a:prstGeom>
      </dgm:spPr>
    </dgm:pt>
    <dgm:pt modelId="{EDB999FA-DA1E-4D80-8F28-26C5126397DC}" type="pres">
      <dgm:prSet presAssocID="{782C75FA-FBA2-4691-93D8-194828D3E1C5}" presName="iconRect" presStyleLbl="node1" presStyleIdx="0" presStyleCnt="4"/>
      <dgm:spPr>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a:noFill/>
        </a:ln>
      </dgm:spPr>
      <dgm:extLst>
        <a:ext uri="{E40237B7-FDA0-4F09-8148-C483321AD2D9}">
          <dgm14:cNvPr xmlns:dgm14="http://schemas.microsoft.com/office/drawing/2010/diagram" id="0" name="" descr="Research"/>
        </a:ext>
      </dgm:extLst>
    </dgm:pt>
    <dgm:pt modelId="{6182F604-1A99-426E-A8F3-54B4A4456AD2}" type="pres">
      <dgm:prSet presAssocID="{782C75FA-FBA2-4691-93D8-194828D3E1C5}" presName="spaceRect" presStyleCnt="0"/>
      <dgm:spPr/>
    </dgm:pt>
    <dgm:pt modelId="{089200C2-E694-4CE4-A658-9DC2B94AB1E4}" type="pres">
      <dgm:prSet presAssocID="{782C75FA-FBA2-4691-93D8-194828D3E1C5}" presName="textRect" presStyleLbl="revTx" presStyleIdx="0" presStyleCnt="4">
        <dgm:presLayoutVars>
          <dgm:chMax val="1"/>
          <dgm:chPref val="1"/>
        </dgm:presLayoutVars>
      </dgm:prSet>
      <dgm:spPr/>
    </dgm:pt>
    <dgm:pt modelId="{7B67773E-4B97-4B28-A497-D2834BC3E139}" type="pres">
      <dgm:prSet presAssocID="{47601D74-4E6D-4FD3-A5CC-8744BBB238D1}" presName="sibTrans" presStyleCnt="0"/>
      <dgm:spPr/>
    </dgm:pt>
    <dgm:pt modelId="{FAB875A7-8222-4ABE-A764-3AFE1A67B938}" type="pres">
      <dgm:prSet presAssocID="{892F9EE1-2FE8-42D1-9295-F40A0FBBF9CB}" presName="compNode" presStyleCnt="0"/>
      <dgm:spPr/>
    </dgm:pt>
    <dgm:pt modelId="{50DDDD53-6C7E-49F1-B3E2-6F74B5028C71}" type="pres">
      <dgm:prSet presAssocID="{892F9EE1-2FE8-42D1-9295-F40A0FBBF9CB}" presName="iconBgRect" presStyleLbl="bgShp" presStyleIdx="1" presStyleCnt="4"/>
      <dgm:spPr>
        <a:prstGeom prst="round2DiagRect">
          <a:avLst>
            <a:gd name="adj1" fmla="val 29727"/>
            <a:gd name="adj2" fmla="val 0"/>
          </a:avLst>
        </a:prstGeom>
      </dgm:spPr>
    </dgm:pt>
    <dgm:pt modelId="{F71E7CC4-0A1E-44E0-8512-4AEBB78620E7}" type="pres">
      <dgm:prSet presAssocID="{892F9EE1-2FE8-42D1-9295-F40A0FBBF9CB}" presName="iconRect" presStyleLbl="node1" presStyleIdx="1" presStyleCnt="4"/>
      <dgm:spPr>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a:noFill/>
        </a:ln>
      </dgm:spPr>
      <dgm:extLst>
        <a:ext uri="{E40237B7-FDA0-4F09-8148-C483321AD2D9}">
          <dgm14:cNvPr xmlns:dgm14="http://schemas.microsoft.com/office/drawing/2010/diagram" id="0" name="" descr="Table"/>
        </a:ext>
      </dgm:extLst>
    </dgm:pt>
    <dgm:pt modelId="{991E4E43-C2C1-47A3-961C-AC7D0CF85A8C}" type="pres">
      <dgm:prSet presAssocID="{892F9EE1-2FE8-42D1-9295-F40A0FBBF9CB}" presName="spaceRect" presStyleCnt="0"/>
      <dgm:spPr/>
    </dgm:pt>
    <dgm:pt modelId="{BC2F8AF7-49AD-4890-AC07-A6040B9F93FD}" type="pres">
      <dgm:prSet presAssocID="{892F9EE1-2FE8-42D1-9295-F40A0FBBF9CB}" presName="textRect" presStyleLbl="revTx" presStyleIdx="1" presStyleCnt="4">
        <dgm:presLayoutVars>
          <dgm:chMax val="1"/>
          <dgm:chPref val="1"/>
        </dgm:presLayoutVars>
      </dgm:prSet>
      <dgm:spPr/>
    </dgm:pt>
    <dgm:pt modelId="{B20511D4-4099-4D58-83D0-5E2217713916}" type="pres">
      <dgm:prSet presAssocID="{6E9DD3DB-F619-461F-BB8F-7B8F01362967}" presName="sibTrans" presStyleCnt="0"/>
      <dgm:spPr/>
    </dgm:pt>
    <dgm:pt modelId="{74459D03-D61A-4465-ACB1-76D3D60EFE0A}" type="pres">
      <dgm:prSet presAssocID="{D39191B1-7A05-4EEA-935F-275C752FA117}" presName="compNode" presStyleCnt="0"/>
      <dgm:spPr/>
    </dgm:pt>
    <dgm:pt modelId="{9CED21B9-AECB-4660-BCD3-C6A456B90C67}" type="pres">
      <dgm:prSet presAssocID="{D39191B1-7A05-4EEA-935F-275C752FA117}" presName="iconBgRect" presStyleLbl="bgShp" presStyleIdx="2" presStyleCnt="4"/>
      <dgm:spPr>
        <a:prstGeom prst="round2DiagRect">
          <a:avLst>
            <a:gd name="adj1" fmla="val 29727"/>
            <a:gd name="adj2" fmla="val 0"/>
          </a:avLst>
        </a:prstGeom>
      </dgm:spPr>
    </dgm:pt>
    <dgm:pt modelId="{B5C4C808-0DAF-447B-8A65-7CC1DEF7E986}" type="pres">
      <dgm:prSet presAssocID="{D39191B1-7A05-4EEA-935F-275C752FA117}" presName="iconRect" presStyleLbl="node1" presStyleIdx="2" presStyleCnt="4"/>
      <dgm:spPr>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a:noFill/>
        </a:ln>
      </dgm:spPr>
      <dgm:extLst>
        <a:ext uri="{E40237B7-FDA0-4F09-8148-C483321AD2D9}">
          <dgm14:cNvPr xmlns:dgm14="http://schemas.microsoft.com/office/drawing/2010/diagram" id="0" name="" descr="Maze"/>
        </a:ext>
      </dgm:extLst>
    </dgm:pt>
    <dgm:pt modelId="{E4714B8D-BE0A-4F7E-B728-0DEA3127D3C9}" type="pres">
      <dgm:prSet presAssocID="{D39191B1-7A05-4EEA-935F-275C752FA117}" presName="spaceRect" presStyleCnt="0"/>
      <dgm:spPr/>
    </dgm:pt>
    <dgm:pt modelId="{0D1A0392-3BD0-4C1F-A43A-D97F29D2D695}" type="pres">
      <dgm:prSet presAssocID="{D39191B1-7A05-4EEA-935F-275C752FA117}" presName="textRect" presStyleLbl="revTx" presStyleIdx="2" presStyleCnt="4">
        <dgm:presLayoutVars>
          <dgm:chMax val="1"/>
          <dgm:chPref val="1"/>
        </dgm:presLayoutVars>
      </dgm:prSet>
      <dgm:spPr/>
    </dgm:pt>
    <dgm:pt modelId="{E2352CAC-304D-479A-AEDA-A9CC1A544D9B}" type="pres">
      <dgm:prSet presAssocID="{223AC186-37F8-4A44-AE44-AEE0B077F443}" presName="sibTrans" presStyleCnt="0"/>
      <dgm:spPr/>
    </dgm:pt>
    <dgm:pt modelId="{F95B4FCE-4142-4761-9B9E-55434B31C42D}" type="pres">
      <dgm:prSet presAssocID="{3811A53C-47F3-4C44-853E-D2115A1257DB}" presName="compNode" presStyleCnt="0"/>
      <dgm:spPr/>
    </dgm:pt>
    <dgm:pt modelId="{6964455D-80F3-4EE8-B09B-40CF6482BE64}" type="pres">
      <dgm:prSet presAssocID="{3811A53C-47F3-4C44-853E-D2115A1257DB}" presName="iconBgRect" presStyleLbl="bgShp" presStyleIdx="3" presStyleCnt="4"/>
      <dgm:spPr>
        <a:prstGeom prst="round2DiagRect">
          <a:avLst>
            <a:gd name="adj1" fmla="val 29727"/>
            <a:gd name="adj2" fmla="val 0"/>
          </a:avLst>
        </a:prstGeom>
      </dgm:spPr>
    </dgm:pt>
    <dgm:pt modelId="{B9D6EEAB-CB9F-4272-AF5F-21E387C9C762}" type="pres">
      <dgm:prSet presAssocID="{3811A53C-47F3-4C44-853E-D2115A1257DB}" presName="iconRect" presStyleLbl="node1" presStyleIdx="3" presStyleCnt="4"/>
      <dgm:spPr>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a:noFill/>
        </a:ln>
      </dgm:spPr>
      <dgm:extLst>
        <a:ext uri="{E40237B7-FDA0-4F09-8148-C483321AD2D9}">
          <dgm14:cNvPr xmlns:dgm14="http://schemas.microsoft.com/office/drawing/2010/diagram" id="0" name="" descr="Detective"/>
        </a:ext>
      </dgm:extLst>
    </dgm:pt>
    <dgm:pt modelId="{1D376691-927E-4785-B5D2-95F7809EC9BD}" type="pres">
      <dgm:prSet presAssocID="{3811A53C-47F3-4C44-853E-D2115A1257DB}" presName="spaceRect" presStyleCnt="0"/>
      <dgm:spPr/>
    </dgm:pt>
    <dgm:pt modelId="{44248BBC-8CC5-445E-B225-14DE34AA7D7B}" type="pres">
      <dgm:prSet presAssocID="{3811A53C-47F3-4C44-853E-D2115A1257DB}" presName="textRect" presStyleLbl="revTx" presStyleIdx="3" presStyleCnt="4">
        <dgm:presLayoutVars>
          <dgm:chMax val="1"/>
          <dgm:chPref val="1"/>
        </dgm:presLayoutVars>
      </dgm:prSet>
      <dgm:spPr/>
    </dgm:pt>
  </dgm:ptLst>
  <dgm:cxnLst>
    <dgm:cxn modelId="{7DAA3E06-FB0D-4D0B-B473-174D35B858B1}" srcId="{9E8B0398-B4FE-4CAF-B18E-7A2FA434F780}" destId="{3811A53C-47F3-4C44-853E-D2115A1257DB}" srcOrd="3" destOrd="0" parTransId="{5E8C16EA-AEF5-473E-A13B-37F9451A3C3A}" sibTransId="{984E8269-F90E-44DF-8047-F3BB8168CA19}"/>
    <dgm:cxn modelId="{B0269627-A4C5-49A5-91D1-E59769C13A30}" type="presOf" srcId="{782C75FA-FBA2-4691-93D8-194828D3E1C5}" destId="{089200C2-E694-4CE4-A658-9DC2B94AB1E4}" srcOrd="0" destOrd="0" presId="urn:microsoft.com/office/officeart/2018/5/layout/IconLeafLabelList"/>
    <dgm:cxn modelId="{989E0140-25CB-4EDB-9DF8-9337EEF3AC9D}" type="presOf" srcId="{D39191B1-7A05-4EEA-935F-275C752FA117}" destId="{0D1A0392-3BD0-4C1F-A43A-D97F29D2D695}" srcOrd="0" destOrd="0" presId="urn:microsoft.com/office/officeart/2018/5/layout/IconLeafLabelList"/>
    <dgm:cxn modelId="{F1864552-5A82-4147-B342-98283724C375}" srcId="{9E8B0398-B4FE-4CAF-B18E-7A2FA434F780}" destId="{782C75FA-FBA2-4691-93D8-194828D3E1C5}" srcOrd="0" destOrd="0" parTransId="{EB6E4A8A-8FBE-4713-866F-77BFBB408274}" sibTransId="{47601D74-4E6D-4FD3-A5CC-8744BBB238D1}"/>
    <dgm:cxn modelId="{18188494-47DA-4922-857C-6C1E35EC335E}" type="presOf" srcId="{3811A53C-47F3-4C44-853E-D2115A1257DB}" destId="{44248BBC-8CC5-445E-B225-14DE34AA7D7B}" srcOrd="0" destOrd="0" presId="urn:microsoft.com/office/officeart/2018/5/layout/IconLeafLabelList"/>
    <dgm:cxn modelId="{624065AA-1ADF-44E4-AD13-5E27B2973292}" srcId="{9E8B0398-B4FE-4CAF-B18E-7A2FA434F780}" destId="{892F9EE1-2FE8-42D1-9295-F40A0FBBF9CB}" srcOrd="1" destOrd="0" parTransId="{368BFEE5-AA26-4162-A67D-842DDBFB1DE6}" sibTransId="{6E9DD3DB-F619-461F-BB8F-7B8F01362967}"/>
    <dgm:cxn modelId="{02459CB7-AF1A-4DA1-ACE4-BA2C768F71B7}" type="presOf" srcId="{9E8B0398-B4FE-4CAF-B18E-7A2FA434F780}" destId="{CC2FA24E-6B85-43DB-BD81-426A9E9A54B2}" srcOrd="0" destOrd="0" presId="urn:microsoft.com/office/officeart/2018/5/layout/IconLeafLabelList"/>
    <dgm:cxn modelId="{4586C2DA-025F-495F-9914-C05A5820FB93}" srcId="{9E8B0398-B4FE-4CAF-B18E-7A2FA434F780}" destId="{D39191B1-7A05-4EEA-935F-275C752FA117}" srcOrd="2" destOrd="0" parTransId="{4DD32872-1DDD-44EF-93CC-B291E34D6473}" sibTransId="{223AC186-37F8-4A44-AE44-AEE0B077F443}"/>
    <dgm:cxn modelId="{ED07E6F5-442D-4C58-B715-C21E99AF677F}" type="presOf" srcId="{892F9EE1-2FE8-42D1-9295-F40A0FBBF9CB}" destId="{BC2F8AF7-49AD-4890-AC07-A6040B9F93FD}" srcOrd="0" destOrd="0" presId="urn:microsoft.com/office/officeart/2018/5/layout/IconLeafLabelList"/>
    <dgm:cxn modelId="{0F271A5F-CA16-4090-8AC5-BD20534FE3F8}" type="presParOf" srcId="{CC2FA24E-6B85-43DB-BD81-426A9E9A54B2}" destId="{13934681-35BA-430A-B34D-491C6E2921A1}" srcOrd="0" destOrd="0" presId="urn:microsoft.com/office/officeart/2018/5/layout/IconLeafLabelList"/>
    <dgm:cxn modelId="{9BAA2101-795D-4C6A-8982-ED454E0C1CAB}" type="presParOf" srcId="{13934681-35BA-430A-B34D-491C6E2921A1}" destId="{715822E0-8730-4BBE-9179-0E06DD16867C}" srcOrd="0" destOrd="0" presId="urn:microsoft.com/office/officeart/2018/5/layout/IconLeafLabelList"/>
    <dgm:cxn modelId="{2406EEEB-F4FD-46F9-A6D8-2FF95C324028}" type="presParOf" srcId="{13934681-35BA-430A-B34D-491C6E2921A1}" destId="{EDB999FA-DA1E-4D80-8F28-26C5126397DC}" srcOrd="1" destOrd="0" presId="urn:microsoft.com/office/officeart/2018/5/layout/IconLeafLabelList"/>
    <dgm:cxn modelId="{A3747048-1779-4AA9-9D45-B6B78BFDF74A}" type="presParOf" srcId="{13934681-35BA-430A-B34D-491C6E2921A1}" destId="{6182F604-1A99-426E-A8F3-54B4A4456AD2}" srcOrd="2" destOrd="0" presId="urn:microsoft.com/office/officeart/2018/5/layout/IconLeafLabelList"/>
    <dgm:cxn modelId="{5B839292-2CBB-48B2-856D-11AAF361DDFC}" type="presParOf" srcId="{13934681-35BA-430A-B34D-491C6E2921A1}" destId="{089200C2-E694-4CE4-A658-9DC2B94AB1E4}" srcOrd="3" destOrd="0" presId="urn:microsoft.com/office/officeart/2018/5/layout/IconLeafLabelList"/>
    <dgm:cxn modelId="{893212E6-D793-4483-ADB2-08086C13D421}" type="presParOf" srcId="{CC2FA24E-6B85-43DB-BD81-426A9E9A54B2}" destId="{7B67773E-4B97-4B28-A497-D2834BC3E139}" srcOrd="1" destOrd="0" presId="urn:microsoft.com/office/officeart/2018/5/layout/IconLeafLabelList"/>
    <dgm:cxn modelId="{1ACD47EB-86B2-4556-AC28-DA9D22F2052F}" type="presParOf" srcId="{CC2FA24E-6B85-43DB-BD81-426A9E9A54B2}" destId="{FAB875A7-8222-4ABE-A764-3AFE1A67B938}" srcOrd="2" destOrd="0" presId="urn:microsoft.com/office/officeart/2018/5/layout/IconLeafLabelList"/>
    <dgm:cxn modelId="{DF23775F-C144-43CD-8EEF-015070790F60}" type="presParOf" srcId="{FAB875A7-8222-4ABE-A764-3AFE1A67B938}" destId="{50DDDD53-6C7E-49F1-B3E2-6F74B5028C71}" srcOrd="0" destOrd="0" presId="urn:microsoft.com/office/officeart/2018/5/layout/IconLeafLabelList"/>
    <dgm:cxn modelId="{FF687F0B-6DB7-49AF-8215-93F0627077CA}" type="presParOf" srcId="{FAB875A7-8222-4ABE-A764-3AFE1A67B938}" destId="{F71E7CC4-0A1E-44E0-8512-4AEBB78620E7}" srcOrd="1" destOrd="0" presId="urn:microsoft.com/office/officeart/2018/5/layout/IconLeafLabelList"/>
    <dgm:cxn modelId="{83930CF3-38BD-4B04-9866-366FBD1DBFB8}" type="presParOf" srcId="{FAB875A7-8222-4ABE-A764-3AFE1A67B938}" destId="{991E4E43-C2C1-47A3-961C-AC7D0CF85A8C}" srcOrd="2" destOrd="0" presId="urn:microsoft.com/office/officeart/2018/5/layout/IconLeafLabelList"/>
    <dgm:cxn modelId="{425DCC5D-0C5E-4C45-9510-5AAEAD889036}" type="presParOf" srcId="{FAB875A7-8222-4ABE-A764-3AFE1A67B938}" destId="{BC2F8AF7-49AD-4890-AC07-A6040B9F93FD}" srcOrd="3" destOrd="0" presId="urn:microsoft.com/office/officeart/2018/5/layout/IconLeafLabelList"/>
    <dgm:cxn modelId="{CCBE3FC6-204B-4041-8682-82D6C6870226}" type="presParOf" srcId="{CC2FA24E-6B85-43DB-BD81-426A9E9A54B2}" destId="{B20511D4-4099-4D58-83D0-5E2217713916}" srcOrd="3" destOrd="0" presId="urn:microsoft.com/office/officeart/2018/5/layout/IconLeafLabelList"/>
    <dgm:cxn modelId="{C790B5CE-3939-4AC5-9ED5-D66FDDC27D70}" type="presParOf" srcId="{CC2FA24E-6B85-43DB-BD81-426A9E9A54B2}" destId="{74459D03-D61A-4465-ACB1-76D3D60EFE0A}" srcOrd="4" destOrd="0" presId="urn:microsoft.com/office/officeart/2018/5/layout/IconLeafLabelList"/>
    <dgm:cxn modelId="{EA1B5701-B095-472B-B208-2537A62DA115}" type="presParOf" srcId="{74459D03-D61A-4465-ACB1-76D3D60EFE0A}" destId="{9CED21B9-AECB-4660-BCD3-C6A456B90C67}" srcOrd="0" destOrd="0" presId="urn:microsoft.com/office/officeart/2018/5/layout/IconLeafLabelList"/>
    <dgm:cxn modelId="{E8C2AA3F-89A9-4098-9185-27D404535EB3}" type="presParOf" srcId="{74459D03-D61A-4465-ACB1-76D3D60EFE0A}" destId="{B5C4C808-0DAF-447B-8A65-7CC1DEF7E986}" srcOrd="1" destOrd="0" presId="urn:microsoft.com/office/officeart/2018/5/layout/IconLeafLabelList"/>
    <dgm:cxn modelId="{97587456-EC43-49D2-9E4E-1CFDA4A82676}" type="presParOf" srcId="{74459D03-D61A-4465-ACB1-76D3D60EFE0A}" destId="{E4714B8D-BE0A-4F7E-B728-0DEA3127D3C9}" srcOrd="2" destOrd="0" presId="urn:microsoft.com/office/officeart/2018/5/layout/IconLeafLabelList"/>
    <dgm:cxn modelId="{22D4BE25-B0A1-4E30-BC8F-5847AA8E1A93}" type="presParOf" srcId="{74459D03-D61A-4465-ACB1-76D3D60EFE0A}" destId="{0D1A0392-3BD0-4C1F-A43A-D97F29D2D695}" srcOrd="3" destOrd="0" presId="urn:microsoft.com/office/officeart/2018/5/layout/IconLeafLabelList"/>
    <dgm:cxn modelId="{E1EBE271-5E23-477F-86B0-2A45AECDBECE}" type="presParOf" srcId="{CC2FA24E-6B85-43DB-BD81-426A9E9A54B2}" destId="{E2352CAC-304D-479A-AEDA-A9CC1A544D9B}" srcOrd="5" destOrd="0" presId="urn:microsoft.com/office/officeart/2018/5/layout/IconLeafLabelList"/>
    <dgm:cxn modelId="{97BBDBD0-E11B-4623-AC8D-B37B33934E24}" type="presParOf" srcId="{CC2FA24E-6B85-43DB-BD81-426A9E9A54B2}" destId="{F95B4FCE-4142-4761-9B9E-55434B31C42D}" srcOrd="6" destOrd="0" presId="urn:microsoft.com/office/officeart/2018/5/layout/IconLeafLabelList"/>
    <dgm:cxn modelId="{E66E9628-5BB3-4E5A-AD27-9937A39494F8}" type="presParOf" srcId="{F95B4FCE-4142-4761-9B9E-55434B31C42D}" destId="{6964455D-80F3-4EE8-B09B-40CF6482BE64}" srcOrd="0" destOrd="0" presId="urn:microsoft.com/office/officeart/2018/5/layout/IconLeafLabelList"/>
    <dgm:cxn modelId="{019F6D4A-B5C1-4F8F-882A-5FC4290427EC}" type="presParOf" srcId="{F95B4FCE-4142-4761-9B9E-55434B31C42D}" destId="{B9D6EEAB-CB9F-4272-AF5F-21E387C9C762}" srcOrd="1" destOrd="0" presId="urn:microsoft.com/office/officeart/2018/5/layout/IconLeafLabelList"/>
    <dgm:cxn modelId="{9833586F-6F29-4694-BD58-318768A61C09}" type="presParOf" srcId="{F95B4FCE-4142-4761-9B9E-55434B31C42D}" destId="{1D376691-927E-4785-B5D2-95F7809EC9BD}" srcOrd="2" destOrd="0" presId="urn:microsoft.com/office/officeart/2018/5/layout/IconLeafLabelList"/>
    <dgm:cxn modelId="{4716CB50-588A-4F19-A14B-656EDE824EF7}" type="presParOf" srcId="{F95B4FCE-4142-4761-9B9E-55434B31C42D}" destId="{44248BBC-8CC5-445E-B225-14DE34AA7D7B}" srcOrd="3" destOrd="0" presId="urn:microsoft.com/office/officeart/2018/5/layout/IconLeafLabel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95BC342-562C-4E1A-8FAB-421CC5FE8608}"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4478CEB-1308-4D85-A4EB-36D4EDF40AA6}">
      <dgm:prSet/>
      <dgm:spPr/>
      <dgm:t>
        <a:bodyPr/>
        <a:lstStyle/>
        <a:p>
          <a:r>
            <a:rPr lang="en-US" b="1"/>
            <a:t>Working Principle</a:t>
          </a:r>
          <a:endParaRPr lang="en-US"/>
        </a:p>
      </dgm:t>
    </dgm:pt>
    <dgm:pt modelId="{7BE818C5-21B6-4AA5-B330-032532FACA1A}" type="parTrans" cxnId="{4F18450C-DC55-4D11-8642-373880A921FB}">
      <dgm:prSet/>
      <dgm:spPr/>
      <dgm:t>
        <a:bodyPr/>
        <a:lstStyle/>
        <a:p>
          <a:endParaRPr lang="en-US"/>
        </a:p>
      </dgm:t>
    </dgm:pt>
    <dgm:pt modelId="{195E696E-156B-4B21-A799-DF43B7DD7AEB}" type="sibTrans" cxnId="{4F18450C-DC55-4D11-8642-373880A921FB}">
      <dgm:prSet/>
      <dgm:spPr/>
      <dgm:t>
        <a:bodyPr/>
        <a:lstStyle/>
        <a:p>
          <a:endParaRPr lang="en-US"/>
        </a:p>
      </dgm:t>
    </dgm:pt>
    <dgm:pt modelId="{C4D7E072-A2EE-4E77-A824-4F06790AD3B3}">
      <dgm:prSet/>
      <dgm:spPr/>
      <dgm:t>
        <a:bodyPr/>
        <a:lstStyle/>
        <a:p>
          <a:r>
            <a:rPr lang="en-US"/>
            <a:t>Find the middle element.</a:t>
          </a:r>
        </a:p>
      </dgm:t>
    </dgm:pt>
    <dgm:pt modelId="{7CA339A7-75FD-4B82-9C60-631A6E431EE5}" type="parTrans" cxnId="{09CE4BBE-6760-46EA-9CF5-13DB7AD8AFF8}">
      <dgm:prSet/>
      <dgm:spPr/>
      <dgm:t>
        <a:bodyPr/>
        <a:lstStyle/>
        <a:p>
          <a:endParaRPr lang="en-US"/>
        </a:p>
      </dgm:t>
    </dgm:pt>
    <dgm:pt modelId="{5C6C4BB5-78F6-4660-B75B-E667041476C4}" type="sibTrans" cxnId="{09CE4BBE-6760-46EA-9CF5-13DB7AD8AFF8}">
      <dgm:prSet/>
      <dgm:spPr/>
      <dgm:t>
        <a:bodyPr/>
        <a:lstStyle/>
        <a:p>
          <a:endParaRPr lang="en-US"/>
        </a:p>
      </dgm:t>
    </dgm:pt>
    <dgm:pt modelId="{48F86DE3-7773-420A-8F96-EC22C59F8105}">
      <dgm:prSet/>
      <dgm:spPr/>
      <dgm:t>
        <a:bodyPr/>
        <a:lstStyle/>
        <a:p>
          <a:r>
            <a:rPr lang="en-US"/>
            <a:t>Compare it with the key.</a:t>
          </a:r>
        </a:p>
      </dgm:t>
    </dgm:pt>
    <dgm:pt modelId="{F0F5A106-178F-4ADD-BC45-9C39E31EADFA}" type="parTrans" cxnId="{77E83CD0-1AAC-4F52-AF7E-826A5B70B7E4}">
      <dgm:prSet/>
      <dgm:spPr/>
      <dgm:t>
        <a:bodyPr/>
        <a:lstStyle/>
        <a:p>
          <a:endParaRPr lang="en-US"/>
        </a:p>
      </dgm:t>
    </dgm:pt>
    <dgm:pt modelId="{26B813B6-EC9C-4A71-B12C-5E0E9FFAC943}" type="sibTrans" cxnId="{77E83CD0-1AAC-4F52-AF7E-826A5B70B7E4}">
      <dgm:prSet/>
      <dgm:spPr/>
      <dgm:t>
        <a:bodyPr/>
        <a:lstStyle/>
        <a:p>
          <a:endParaRPr lang="en-US"/>
        </a:p>
      </dgm:t>
    </dgm:pt>
    <dgm:pt modelId="{F4C9440C-6CAC-48A6-BD9C-FE6DA63CB926}">
      <dgm:prSet/>
      <dgm:spPr/>
      <dgm:t>
        <a:bodyPr/>
        <a:lstStyle/>
        <a:p>
          <a:r>
            <a:rPr lang="en-US"/>
            <a:t>If equal → Element found.</a:t>
          </a:r>
        </a:p>
      </dgm:t>
    </dgm:pt>
    <dgm:pt modelId="{12185A4D-B055-423B-8206-51FC84E225FD}" type="parTrans" cxnId="{1A72732B-3561-4920-A356-64980F7300A5}">
      <dgm:prSet/>
      <dgm:spPr/>
      <dgm:t>
        <a:bodyPr/>
        <a:lstStyle/>
        <a:p>
          <a:endParaRPr lang="en-US"/>
        </a:p>
      </dgm:t>
    </dgm:pt>
    <dgm:pt modelId="{6103125A-6BE2-46F6-A69D-8A4429D6AD9B}" type="sibTrans" cxnId="{1A72732B-3561-4920-A356-64980F7300A5}">
      <dgm:prSet/>
      <dgm:spPr/>
      <dgm:t>
        <a:bodyPr/>
        <a:lstStyle/>
        <a:p>
          <a:endParaRPr lang="en-US"/>
        </a:p>
      </dgm:t>
    </dgm:pt>
    <dgm:pt modelId="{DD46B315-315C-4CB7-B838-6F2FEF479755}">
      <dgm:prSet/>
      <dgm:spPr/>
      <dgm:t>
        <a:bodyPr/>
        <a:lstStyle/>
        <a:p>
          <a:r>
            <a:rPr lang="en-US"/>
            <a:t>If key &lt; middle → Search left half.</a:t>
          </a:r>
        </a:p>
      </dgm:t>
    </dgm:pt>
    <dgm:pt modelId="{389AF463-B542-43A3-9AE0-DF4C6AAE02C8}" type="parTrans" cxnId="{F9849412-89E4-4590-8D49-214640F833ED}">
      <dgm:prSet/>
      <dgm:spPr/>
      <dgm:t>
        <a:bodyPr/>
        <a:lstStyle/>
        <a:p>
          <a:endParaRPr lang="en-US"/>
        </a:p>
      </dgm:t>
    </dgm:pt>
    <dgm:pt modelId="{2FE9B8FF-1DE1-447F-AA03-FD1211DEFFEF}" type="sibTrans" cxnId="{F9849412-89E4-4590-8D49-214640F833ED}">
      <dgm:prSet/>
      <dgm:spPr/>
      <dgm:t>
        <a:bodyPr/>
        <a:lstStyle/>
        <a:p>
          <a:endParaRPr lang="en-US"/>
        </a:p>
      </dgm:t>
    </dgm:pt>
    <dgm:pt modelId="{2423276F-0994-40BF-A4AE-9B1E5EBB8AED}">
      <dgm:prSet/>
      <dgm:spPr/>
      <dgm:t>
        <a:bodyPr/>
        <a:lstStyle/>
        <a:p>
          <a:r>
            <a:rPr lang="en-US"/>
            <a:t>If key &gt; middle → Search right half.</a:t>
          </a:r>
        </a:p>
      </dgm:t>
    </dgm:pt>
    <dgm:pt modelId="{E004E2B1-FC3E-4F04-AB3D-02C1D91E2172}" type="parTrans" cxnId="{2BE47993-DBCD-4B2F-92B7-48636280B861}">
      <dgm:prSet/>
      <dgm:spPr/>
      <dgm:t>
        <a:bodyPr/>
        <a:lstStyle/>
        <a:p>
          <a:endParaRPr lang="en-US"/>
        </a:p>
      </dgm:t>
    </dgm:pt>
    <dgm:pt modelId="{750CCA54-C0A9-46DB-88A3-C0F21B4C9425}" type="sibTrans" cxnId="{2BE47993-DBCD-4B2F-92B7-48636280B861}">
      <dgm:prSet/>
      <dgm:spPr/>
      <dgm:t>
        <a:bodyPr/>
        <a:lstStyle/>
        <a:p>
          <a:endParaRPr lang="en-US"/>
        </a:p>
      </dgm:t>
    </dgm:pt>
    <dgm:pt modelId="{711473A2-905B-46C4-B0F3-84FBD809695A}">
      <dgm:prSet/>
      <dgm:spPr/>
      <dgm:t>
        <a:bodyPr/>
        <a:lstStyle/>
        <a:p>
          <a:r>
            <a:rPr lang="en-US"/>
            <a:t>Repeat until found or search space becomes empty.</a:t>
          </a:r>
        </a:p>
      </dgm:t>
    </dgm:pt>
    <dgm:pt modelId="{7FE3FAEF-16D7-4009-BD04-DDF94A2893AF}" type="parTrans" cxnId="{E9E0ADB3-C7E8-4A4A-B974-D1F3C57EA97F}">
      <dgm:prSet/>
      <dgm:spPr/>
      <dgm:t>
        <a:bodyPr/>
        <a:lstStyle/>
        <a:p>
          <a:endParaRPr lang="en-US"/>
        </a:p>
      </dgm:t>
    </dgm:pt>
    <dgm:pt modelId="{DB0BFCF6-3E6E-4161-8AF0-E5AC4B92F58D}" type="sibTrans" cxnId="{E9E0ADB3-C7E8-4A4A-B974-D1F3C57EA97F}">
      <dgm:prSet/>
      <dgm:spPr/>
      <dgm:t>
        <a:bodyPr/>
        <a:lstStyle/>
        <a:p>
          <a:endParaRPr lang="en-US"/>
        </a:p>
      </dgm:t>
    </dgm:pt>
    <dgm:pt modelId="{7BB31DFD-C867-4F47-8029-0C0188F90F8C}" type="pres">
      <dgm:prSet presAssocID="{F95BC342-562C-4E1A-8FAB-421CC5FE8608}" presName="linear" presStyleCnt="0">
        <dgm:presLayoutVars>
          <dgm:animLvl val="lvl"/>
          <dgm:resizeHandles val="exact"/>
        </dgm:presLayoutVars>
      </dgm:prSet>
      <dgm:spPr/>
    </dgm:pt>
    <dgm:pt modelId="{F7917BC3-F862-4273-9A6F-9136255749A5}" type="pres">
      <dgm:prSet presAssocID="{84478CEB-1308-4D85-A4EB-36D4EDF40AA6}" presName="parentText" presStyleLbl="node1" presStyleIdx="0" presStyleCnt="7">
        <dgm:presLayoutVars>
          <dgm:chMax val="0"/>
          <dgm:bulletEnabled val="1"/>
        </dgm:presLayoutVars>
      </dgm:prSet>
      <dgm:spPr/>
    </dgm:pt>
    <dgm:pt modelId="{05E6F3A6-DD0C-4A9B-8C82-6967EBFCA06A}" type="pres">
      <dgm:prSet presAssocID="{195E696E-156B-4B21-A799-DF43B7DD7AEB}" presName="spacer" presStyleCnt="0"/>
      <dgm:spPr/>
    </dgm:pt>
    <dgm:pt modelId="{6EEB627A-8B78-4537-8D3F-F7AC510D663E}" type="pres">
      <dgm:prSet presAssocID="{C4D7E072-A2EE-4E77-A824-4F06790AD3B3}" presName="parentText" presStyleLbl="node1" presStyleIdx="1" presStyleCnt="7">
        <dgm:presLayoutVars>
          <dgm:chMax val="0"/>
          <dgm:bulletEnabled val="1"/>
        </dgm:presLayoutVars>
      </dgm:prSet>
      <dgm:spPr/>
    </dgm:pt>
    <dgm:pt modelId="{256057AF-490E-4091-ADDC-FB9FDEF47328}" type="pres">
      <dgm:prSet presAssocID="{5C6C4BB5-78F6-4660-B75B-E667041476C4}" presName="spacer" presStyleCnt="0"/>
      <dgm:spPr/>
    </dgm:pt>
    <dgm:pt modelId="{A3F4B535-B031-4E27-B7F3-F0425627D21E}" type="pres">
      <dgm:prSet presAssocID="{48F86DE3-7773-420A-8F96-EC22C59F8105}" presName="parentText" presStyleLbl="node1" presStyleIdx="2" presStyleCnt="7">
        <dgm:presLayoutVars>
          <dgm:chMax val="0"/>
          <dgm:bulletEnabled val="1"/>
        </dgm:presLayoutVars>
      </dgm:prSet>
      <dgm:spPr/>
    </dgm:pt>
    <dgm:pt modelId="{9B1432CE-227C-441E-A493-91DDBE6729AE}" type="pres">
      <dgm:prSet presAssocID="{26B813B6-EC9C-4A71-B12C-5E0E9FFAC943}" presName="spacer" presStyleCnt="0"/>
      <dgm:spPr/>
    </dgm:pt>
    <dgm:pt modelId="{45B1E980-700C-4E88-A708-FFB50BBCCFB2}" type="pres">
      <dgm:prSet presAssocID="{F4C9440C-6CAC-48A6-BD9C-FE6DA63CB926}" presName="parentText" presStyleLbl="node1" presStyleIdx="3" presStyleCnt="7">
        <dgm:presLayoutVars>
          <dgm:chMax val="0"/>
          <dgm:bulletEnabled val="1"/>
        </dgm:presLayoutVars>
      </dgm:prSet>
      <dgm:spPr/>
    </dgm:pt>
    <dgm:pt modelId="{6D63F1F9-88F1-4161-8004-CAC6C6BE9F9C}" type="pres">
      <dgm:prSet presAssocID="{6103125A-6BE2-46F6-A69D-8A4429D6AD9B}" presName="spacer" presStyleCnt="0"/>
      <dgm:spPr/>
    </dgm:pt>
    <dgm:pt modelId="{DE10E446-47BE-4C8F-9E00-431007653F7E}" type="pres">
      <dgm:prSet presAssocID="{DD46B315-315C-4CB7-B838-6F2FEF479755}" presName="parentText" presStyleLbl="node1" presStyleIdx="4" presStyleCnt="7">
        <dgm:presLayoutVars>
          <dgm:chMax val="0"/>
          <dgm:bulletEnabled val="1"/>
        </dgm:presLayoutVars>
      </dgm:prSet>
      <dgm:spPr/>
    </dgm:pt>
    <dgm:pt modelId="{58A31436-A96F-4FBD-892E-5C6330C34FB3}" type="pres">
      <dgm:prSet presAssocID="{2FE9B8FF-1DE1-447F-AA03-FD1211DEFFEF}" presName="spacer" presStyleCnt="0"/>
      <dgm:spPr/>
    </dgm:pt>
    <dgm:pt modelId="{C0E15E1C-07FD-4961-9345-A0D988380DD1}" type="pres">
      <dgm:prSet presAssocID="{2423276F-0994-40BF-A4AE-9B1E5EBB8AED}" presName="parentText" presStyleLbl="node1" presStyleIdx="5" presStyleCnt="7">
        <dgm:presLayoutVars>
          <dgm:chMax val="0"/>
          <dgm:bulletEnabled val="1"/>
        </dgm:presLayoutVars>
      </dgm:prSet>
      <dgm:spPr/>
    </dgm:pt>
    <dgm:pt modelId="{95D7D582-C46B-4AD8-AE6E-EFEC0059CA74}" type="pres">
      <dgm:prSet presAssocID="{750CCA54-C0A9-46DB-88A3-C0F21B4C9425}" presName="spacer" presStyleCnt="0"/>
      <dgm:spPr/>
    </dgm:pt>
    <dgm:pt modelId="{37F973F5-3CA9-4449-9D67-8D63AE4769B3}" type="pres">
      <dgm:prSet presAssocID="{711473A2-905B-46C4-B0F3-84FBD809695A}" presName="parentText" presStyleLbl="node1" presStyleIdx="6" presStyleCnt="7">
        <dgm:presLayoutVars>
          <dgm:chMax val="0"/>
          <dgm:bulletEnabled val="1"/>
        </dgm:presLayoutVars>
      </dgm:prSet>
      <dgm:spPr/>
    </dgm:pt>
  </dgm:ptLst>
  <dgm:cxnLst>
    <dgm:cxn modelId="{4F18450C-DC55-4D11-8642-373880A921FB}" srcId="{F95BC342-562C-4E1A-8FAB-421CC5FE8608}" destId="{84478CEB-1308-4D85-A4EB-36D4EDF40AA6}" srcOrd="0" destOrd="0" parTransId="{7BE818C5-21B6-4AA5-B330-032532FACA1A}" sibTransId="{195E696E-156B-4B21-A799-DF43B7DD7AEB}"/>
    <dgm:cxn modelId="{48B0A60F-846C-4C03-A7C7-A04E912DDCB3}" type="presOf" srcId="{2423276F-0994-40BF-A4AE-9B1E5EBB8AED}" destId="{C0E15E1C-07FD-4961-9345-A0D988380DD1}" srcOrd="0" destOrd="0" presId="urn:microsoft.com/office/officeart/2005/8/layout/vList2"/>
    <dgm:cxn modelId="{F9849412-89E4-4590-8D49-214640F833ED}" srcId="{F95BC342-562C-4E1A-8FAB-421CC5FE8608}" destId="{DD46B315-315C-4CB7-B838-6F2FEF479755}" srcOrd="4" destOrd="0" parTransId="{389AF463-B542-43A3-9AE0-DF4C6AAE02C8}" sibTransId="{2FE9B8FF-1DE1-447F-AA03-FD1211DEFFEF}"/>
    <dgm:cxn modelId="{75DAEC17-5B83-4D48-9385-E1B572265252}" type="presOf" srcId="{711473A2-905B-46C4-B0F3-84FBD809695A}" destId="{37F973F5-3CA9-4449-9D67-8D63AE4769B3}" srcOrd="0" destOrd="0" presId="urn:microsoft.com/office/officeart/2005/8/layout/vList2"/>
    <dgm:cxn modelId="{23F40B22-BF67-4884-8DD0-98F1EA075E02}" type="presOf" srcId="{84478CEB-1308-4D85-A4EB-36D4EDF40AA6}" destId="{F7917BC3-F862-4273-9A6F-9136255749A5}" srcOrd="0" destOrd="0" presId="urn:microsoft.com/office/officeart/2005/8/layout/vList2"/>
    <dgm:cxn modelId="{1A72732B-3561-4920-A356-64980F7300A5}" srcId="{F95BC342-562C-4E1A-8FAB-421CC5FE8608}" destId="{F4C9440C-6CAC-48A6-BD9C-FE6DA63CB926}" srcOrd="3" destOrd="0" parTransId="{12185A4D-B055-423B-8206-51FC84E225FD}" sibTransId="{6103125A-6BE2-46F6-A69D-8A4429D6AD9B}"/>
    <dgm:cxn modelId="{1D7E3744-C3F4-4ED2-951E-F32F05603734}" type="presOf" srcId="{F4C9440C-6CAC-48A6-BD9C-FE6DA63CB926}" destId="{45B1E980-700C-4E88-A708-FFB50BBCCFB2}" srcOrd="0" destOrd="0" presId="urn:microsoft.com/office/officeart/2005/8/layout/vList2"/>
    <dgm:cxn modelId="{3A1B4D70-C3A0-4274-86F8-15B49F02C8F9}" type="presOf" srcId="{C4D7E072-A2EE-4E77-A824-4F06790AD3B3}" destId="{6EEB627A-8B78-4537-8D3F-F7AC510D663E}" srcOrd="0" destOrd="0" presId="urn:microsoft.com/office/officeart/2005/8/layout/vList2"/>
    <dgm:cxn modelId="{C2FCEE86-7410-4FB8-8BA5-A5C35F0781D0}" type="presOf" srcId="{48F86DE3-7773-420A-8F96-EC22C59F8105}" destId="{A3F4B535-B031-4E27-B7F3-F0425627D21E}" srcOrd="0" destOrd="0" presId="urn:microsoft.com/office/officeart/2005/8/layout/vList2"/>
    <dgm:cxn modelId="{F626538A-CDC0-440E-9316-AB36BE6AE2FB}" type="presOf" srcId="{DD46B315-315C-4CB7-B838-6F2FEF479755}" destId="{DE10E446-47BE-4C8F-9E00-431007653F7E}" srcOrd="0" destOrd="0" presId="urn:microsoft.com/office/officeart/2005/8/layout/vList2"/>
    <dgm:cxn modelId="{2BE47993-DBCD-4B2F-92B7-48636280B861}" srcId="{F95BC342-562C-4E1A-8FAB-421CC5FE8608}" destId="{2423276F-0994-40BF-A4AE-9B1E5EBB8AED}" srcOrd="5" destOrd="0" parTransId="{E004E2B1-FC3E-4F04-AB3D-02C1D91E2172}" sibTransId="{750CCA54-C0A9-46DB-88A3-C0F21B4C9425}"/>
    <dgm:cxn modelId="{E9E0ADB3-C7E8-4A4A-B974-D1F3C57EA97F}" srcId="{F95BC342-562C-4E1A-8FAB-421CC5FE8608}" destId="{711473A2-905B-46C4-B0F3-84FBD809695A}" srcOrd="6" destOrd="0" parTransId="{7FE3FAEF-16D7-4009-BD04-DDF94A2893AF}" sibTransId="{DB0BFCF6-3E6E-4161-8AF0-E5AC4B92F58D}"/>
    <dgm:cxn modelId="{39D18CB8-6DB6-438B-B747-711017249E2D}" type="presOf" srcId="{F95BC342-562C-4E1A-8FAB-421CC5FE8608}" destId="{7BB31DFD-C867-4F47-8029-0C0188F90F8C}" srcOrd="0" destOrd="0" presId="urn:microsoft.com/office/officeart/2005/8/layout/vList2"/>
    <dgm:cxn modelId="{09CE4BBE-6760-46EA-9CF5-13DB7AD8AFF8}" srcId="{F95BC342-562C-4E1A-8FAB-421CC5FE8608}" destId="{C4D7E072-A2EE-4E77-A824-4F06790AD3B3}" srcOrd="1" destOrd="0" parTransId="{7CA339A7-75FD-4B82-9C60-631A6E431EE5}" sibTransId="{5C6C4BB5-78F6-4660-B75B-E667041476C4}"/>
    <dgm:cxn modelId="{77E83CD0-1AAC-4F52-AF7E-826A5B70B7E4}" srcId="{F95BC342-562C-4E1A-8FAB-421CC5FE8608}" destId="{48F86DE3-7773-420A-8F96-EC22C59F8105}" srcOrd="2" destOrd="0" parTransId="{F0F5A106-178F-4ADD-BC45-9C39E31EADFA}" sibTransId="{26B813B6-EC9C-4A71-B12C-5E0E9FFAC943}"/>
    <dgm:cxn modelId="{D2951740-91E4-413A-B9DB-DA3593C6E9B4}" type="presParOf" srcId="{7BB31DFD-C867-4F47-8029-0C0188F90F8C}" destId="{F7917BC3-F862-4273-9A6F-9136255749A5}" srcOrd="0" destOrd="0" presId="urn:microsoft.com/office/officeart/2005/8/layout/vList2"/>
    <dgm:cxn modelId="{788B4458-348D-45CB-A26E-3726732389CD}" type="presParOf" srcId="{7BB31DFD-C867-4F47-8029-0C0188F90F8C}" destId="{05E6F3A6-DD0C-4A9B-8C82-6967EBFCA06A}" srcOrd="1" destOrd="0" presId="urn:microsoft.com/office/officeart/2005/8/layout/vList2"/>
    <dgm:cxn modelId="{3D88E50B-912A-459A-8D18-D0F844A519B1}" type="presParOf" srcId="{7BB31DFD-C867-4F47-8029-0C0188F90F8C}" destId="{6EEB627A-8B78-4537-8D3F-F7AC510D663E}" srcOrd="2" destOrd="0" presId="urn:microsoft.com/office/officeart/2005/8/layout/vList2"/>
    <dgm:cxn modelId="{E4A438F9-1D63-40BD-8F60-52937A9CFE4E}" type="presParOf" srcId="{7BB31DFD-C867-4F47-8029-0C0188F90F8C}" destId="{256057AF-490E-4091-ADDC-FB9FDEF47328}" srcOrd="3" destOrd="0" presId="urn:microsoft.com/office/officeart/2005/8/layout/vList2"/>
    <dgm:cxn modelId="{D5022CB4-6033-4E2E-856C-132F96533168}" type="presParOf" srcId="{7BB31DFD-C867-4F47-8029-0C0188F90F8C}" destId="{A3F4B535-B031-4E27-B7F3-F0425627D21E}" srcOrd="4" destOrd="0" presId="urn:microsoft.com/office/officeart/2005/8/layout/vList2"/>
    <dgm:cxn modelId="{33F4488D-3B56-4060-9EEA-698E243BE040}" type="presParOf" srcId="{7BB31DFD-C867-4F47-8029-0C0188F90F8C}" destId="{9B1432CE-227C-441E-A493-91DDBE6729AE}" srcOrd="5" destOrd="0" presId="urn:microsoft.com/office/officeart/2005/8/layout/vList2"/>
    <dgm:cxn modelId="{E8446C15-497A-4364-A5F4-B2495B6AFC31}" type="presParOf" srcId="{7BB31DFD-C867-4F47-8029-0C0188F90F8C}" destId="{45B1E980-700C-4E88-A708-FFB50BBCCFB2}" srcOrd="6" destOrd="0" presId="urn:microsoft.com/office/officeart/2005/8/layout/vList2"/>
    <dgm:cxn modelId="{2E5B89D3-22EF-4DFB-9835-43171CBFF390}" type="presParOf" srcId="{7BB31DFD-C867-4F47-8029-0C0188F90F8C}" destId="{6D63F1F9-88F1-4161-8004-CAC6C6BE9F9C}" srcOrd="7" destOrd="0" presId="urn:microsoft.com/office/officeart/2005/8/layout/vList2"/>
    <dgm:cxn modelId="{140470EF-FFA8-4735-A748-85BD82DB1477}" type="presParOf" srcId="{7BB31DFD-C867-4F47-8029-0C0188F90F8C}" destId="{DE10E446-47BE-4C8F-9E00-431007653F7E}" srcOrd="8" destOrd="0" presId="urn:microsoft.com/office/officeart/2005/8/layout/vList2"/>
    <dgm:cxn modelId="{109F6669-7048-4782-88B8-C89DD1E8073D}" type="presParOf" srcId="{7BB31DFD-C867-4F47-8029-0C0188F90F8C}" destId="{58A31436-A96F-4FBD-892E-5C6330C34FB3}" srcOrd="9" destOrd="0" presId="urn:microsoft.com/office/officeart/2005/8/layout/vList2"/>
    <dgm:cxn modelId="{367C512D-F8CE-4B4F-B25D-8258ABFF1ECC}" type="presParOf" srcId="{7BB31DFD-C867-4F47-8029-0C0188F90F8C}" destId="{C0E15E1C-07FD-4961-9345-A0D988380DD1}" srcOrd="10" destOrd="0" presId="urn:microsoft.com/office/officeart/2005/8/layout/vList2"/>
    <dgm:cxn modelId="{C60489F0-57EC-46D7-BCEC-ACF33D47181B}" type="presParOf" srcId="{7BB31DFD-C867-4F47-8029-0C0188F90F8C}" destId="{95D7D582-C46B-4AD8-AE6E-EFEC0059CA74}" srcOrd="11" destOrd="0" presId="urn:microsoft.com/office/officeart/2005/8/layout/vList2"/>
    <dgm:cxn modelId="{9758B614-B737-4799-8BC7-4A2D7E4FC6DF}" type="presParOf" srcId="{7BB31DFD-C867-4F47-8029-0C0188F90F8C}" destId="{37F973F5-3CA9-4449-9D67-8D63AE4769B3}" srcOrd="12"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0451039-3707-4EF1-BC9B-4996A9D50080}" type="doc">
      <dgm:prSet loTypeId="urn:microsoft.com/office/officeart/2005/8/layout/list1" loCatId="list" qsTypeId="urn:microsoft.com/office/officeart/2005/8/quickstyle/simple1" qsCatId="simple" csTypeId="urn:microsoft.com/office/officeart/2005/8/colors/colorful2" csCatId="colorful"/>
      <dgm:spPr/>
      <dgm:t>
        <a:bodyPr/>
        <a:lstStyle/>
        <a:p>
          <a:endParaRPr lang="en-US"/>
        </a:p>
      </dgm:t>
    </dgm:pt>
    <dgm:pt modelId="{7E819BC2-9312-4828-81AE-5CDABA40AEDF}">
      <dgm:prSet/>
      <dgm:spPr/>
      <dgm:t>
        <a:bodyPr/>
        <a:lstStyle/>
        <a:p>
          <a:r>
            <a:rPr lang="en-US" b="1"/>
            <a:t>Algorithm (High-Level Steps)</a:t>
          </a:r>
          <a:endParaRPr lang="en-US"/>
        </a:p>
      </dgm:t>
    </dgm:pt>
    <dgm:pt modelId="{B15C1197-267E-4C37-A636-5B5F856B47EF}" type="parTrans" cxnId="{F3A4417C-7627-479A-97E2-AA3C0D499532}">
      <dgm:prSet/>
      <dgm:spPr/>
      <dgm:t>
        <a:bodyPr/>
        <a:lstStyle/>
        <a:p>
          <a:endParaRPr lang="en-US"/>
        </a:p>
      </dgm:t>
    </dgm:pt>
    <dgm:pt modelId="{2AF26FDE-6C93-44F2-BC8C-117220866853}" type="sibTrans" cxnId="{F3A4417C-7627-479A-97E2-AA3C0D499532}">
      <dgm:prSet/>
      <dgm:spPr/>
      <dgm:t>
        <a:bodyPr/>
        <a:lstStyle/>
        <a:p>
          <a:endParaRPr lang="en-US"/>
        </a:p>
      </dgm:t>
    </dgm:pt>
    <dgm:pt modelId="{56184DEF-8006-40D5-AEFF-C52FD32DB0EE}">
      <dgm:prSet/>
      <dgm:spPr/>
      <dgm:t>
        <a:bodyPr/>
        <a:lstStyle/>
        <a:p>
          <a:r>
            <a:rPr lang="en-US"/>
            <a:t>Initialize:</a:t>
          </a:r>
        </a:p>
      </dgm:t>
    </dgm:pt>
    <dgm:pt modelId="{7C2A049B-1043-4BEA-8E32-5D4441CDF16D}" type="parTrans" cxnId="{135CCD1D-BCEC-4C99-B490-418347E0E4BE}">
      <dgm:prSet/>
      <dgm:spPr/>
      <dgm:t>
        <a:bodyPr/>
        <a:lstStyle/>
        <a:p>
          <a:endParaRPr lang="en-US"/>
        </a:p>
      </dgm:t>
    </dgm:pt>
    <dgm:pt modelId="{F3B19A81-F036-49B1-B6C8-F70E895BB302}" type="sibTrans" cxnId="{135CCD1D-BCEC-4C99-B490-418347E0E4BE}">
      <dgm:prSet/>
      <dgm:spPr/>
      <dgm:t>
        <a:bodyPr/>
        <a:lstStyle/>
        <a:p>
          <a:endParaRPr lang="en-US"/>
        </a:p>
      </dgm:t>
    </dgm:pt>
    <dgm:pt modelId="{CC75EBCB-A91D-4625-9094-3DDC9FF2B49B}">
      <dgm:prSet/>
      <dgm:spPr/>
      <dgm:t>
        <a:bodyPr/>
        <a:lstStyle/>
        <a:p>
          <a:r>
            <a:rPr lang="en-US"/>
            <a:t>low = 0</a:t>
          </a:r>
        </a:p>
      </dgm:t>
    </dgm:pt>
    <dgm:pt modelId="{70BF5972-C05B-4F37-A511-76F83CE0073F}" type="parTrans" cxnId="{69859156-F24D-467B-A090-3C7E1B36565A}">
      <dgm:prSet/>
      <dgm:spPr/>
      <dgm:t>
        <a:bodyPr/>
        <a:lstStyle/>
        <a:p>
          <a:endParaRPr lang="en-US"/>
        </a:p>
      </dgm:t>
    </dgm:pt>
    <dgm:pt modelId="{B2B5E564-AE67-4330-BDC0-27EDE79F04C2}" type="sibTrans" cxnId="{69859156-F24D-467B-A090-3C7E1B36565A}">
      <dgm:prSet/>
      <dgm:spPr/>
      <dgm:t>
        <a:bodyPr/>
        <a:lstStyle/>
        <a:p>
          <a:endParaRPr lang="en-US"/>
        </a:p>
      </dgm:t>
    </dgm:pt>
    <dgm:pt modelId="{190144FF-7397-491D-B80B-9E0A34D005C4}">
      <dgm:prSet/>
      <dgm:spPr/>
      <dgm:t>
        <a:bodyPr/>
        <a:lstStyle/>
        <a:p>
          <a:r>
            <a:rPr lang="en-US"/>
            <a:t>high = n - 1</a:t>
          </a:r>
        </a:p>
      </dgm:t>
    </dgm:pt>
    <dgm:pt modelId="{5FD4A2B2-34F1-4607-A2B6-B020EBA4E6BB}" type="parTrans" cxnId="{2F3272AF-A84C-4B33-B6B8-A4B80699E0AB}">
      <dgm:prSet/>
      <dgm:spPr/>
      <dgm:t>
        <a:bodyPr/>
        <a:lstStyle/>
        <a:p>
          <a:endParaRPr lang="en-US"/>
        </a:p>
      </dgm:t>
    </dgm:pt>
    <dgm:pt modelId="{5223C171-10E1-4FCC-9B90-9BACE1355139}" type="sibTrans" cxnId="{2F3272AF-A84C-4B33-B6B8-A4B80699E0AB}">
      <dgm:prSet/>
      <dgm:spPr/>
      <dgm:t>
        <a:bodyPr/>
        <a:lstStyle/>
        <a:p>
          <a:endParaRPr lang="en-US"/>
        </a:p>
      </dgm:t>
    </dgm:pt>
    <dgm:pt modelId="{AE939680-A655-4AFF-82E1-D121499F5FC6}">
      <dgm:prSet/>
      <dgm:spPr/>
      <dgm:t>
        <a:bodyPr/>
        <a:lstStyle/>
        <a:p>
          <a:r>
            <a:rPr lang="en-US"/>
            <a:t>While low ≤ high:</a:t>
          </a:r>
        </a:p>
      </dgm:t>
    </dgm:pt>
    <dgm:pt modelId="{94E7B886-3DDB-47CA-989A-68477D3DA7CC}" type="parTrans" cxnId="{1102080E-C7AC-487C-80AC-0A916146FFD8}">
      <dgm:prSet/>
      <dgm:spPr/>
      <dgm:t>
        <a:bodyPr/>
        <a:lstStyle/>
        <a:p>
          <a:endParaRPr lang="en-US"/>
        </a:p>
      </dgm:t>
    </dgm:pt>
    <dgm:pt modelId="{2A09F3E5-FB07-4A6E-AD85-D0C0D95F4DCD}" type="sibTrans" cxnId="{1102080E-C7AC-487C-80AC-0A916146FFD8}">
      <dgm:prSet/>
      <dgm:spPr/>
      <dgm:t>
        <a:bodyPr/>
        <a:lstStyle/>
        <a:p>
          <a:endParaRPr lang="en-US"/>
        </a:p>
      </dgm:t>
    </dgm:pt>
    <dgm:pt modelId="{1FCFE766-6A59-44C3-A1D6-9BA4C108C593}">
      <dgm:prSet/>
      <dgm:spPr/>
      <dgm:t>
        <a:bodyPr/>
        <a:lstStyle/>
        <a:p>
          <a:r>
            <a:rPr lang="en-US"/>
            <a:t>mid = (low + high) / 2</a:t>
          </a:r>
        </a:p>
      </dgm:t>
    </dgm:pt>
    <dgm:pt modelId="{10771389-6533-46A8-997E-408BF0F71FB4}" type="parTrans" cxnId="{CF6C154C-B3F7-48FF-A770-19D99BEA5325}">
      <dgm:prSet/>
      <dgm:spPr/>
      <dgm:t>
        <a:bodyPr/>
        <a:lstStyle/>
        <a:p>
          <a:endParaRPr lang="en-US"/>
        </a:p>
      </dgm:t>
    </dgm:pt>
    <dgm:pt modelId="{C5002AB1-0715-4077-9C13-5765124C31B2}" type="sibTrans" cxnId="{CF6C154C-B3F7-48FF-A770-19D99BEA5325}">
      <dgm:prSet/>
      <dgm:spPr/>
      <dgm:t>
        <a:bodyPr/>
        <a:lstStyle/>
        <a:p>
          <a:endParaRPr lang="en-US"/>
        </a:p>
      </dgm:t>
    </dgm:pt>
    <dgm:pt modelId="{1A884D6D-3A02-4321-BBF6-59E8C6D1D628}">
      <dgm:prSet/>
      <dgm:spPr/>
      <dgm:t>
        <a:bodyPr/>
        <a:lstStyle/>
        <a:p>
          <a:r>
            <a:rPr lang="en-US"/>
            <a:t>Compare A[mid] with key</a:t>
          </a:r>
        </a:p>
      </dgm:t>
    </dgm:pt>
    <dgm:pt modelId="{10131BB2-923B-434D-ACCA-34E3225C5604}" type="parTrans" cxnId="{918AD688-F714-475D-AAC4-01E70A3EC5B1}">
      <dgm:prSet/>
      <dgm:spPr/>
      <dgm:t>
        <a:bodyPr/>
        <a:lstStyle/>
        <a:p>
          <a:endParaRPr lang="en-US"/>
        </a:p>
      </dgm:t>
    </dgm:pt>
    <dgm:pt modelId="{2031FB4B-ABD5-4889-A97B-B6ECACBC337F}" type="sibTrans" cxnId="{918AD688-F714-475D-AAC4-01E70A3EC5B1}">
      <dgm:prSet/>
      <dgm:spPr/>
      <dgm:t>
        <a:bodyPr/>
        <a:lstStyle/>
        <a:p>
          <a:endParaRPr lang="en-US"/>
        </a:p>
      </dgm:t>
    </dgm:pt>
    <dgm:pt modelId="{69387ADC-B194-4B3A-B656-CE395A51E14A}">
      <dgm:prSet/>
      <dgm:spPr/>
      <dgm:t>
        <a:bodyPr/>
        <a:lstStyle/>
        <a:p>
          <a:r>
            <a:rPr lang="en-US"/>
            <a:t>Adjust low or high accordingly</a:t>
          </a:r>
        </a:p>
      </dgm:t>
    </dgm:pt>
    <dgm:pt modelId="{3CBAE005-39D0-49D3-ADB7-872E79F3576A}" type="parTrans" cxnId="{0A18002E-9F5A-4E48-B196-7765E5CD28D7}">
      <dgm:prSet/>
      <dgm:spPr/>
      <dgm:t>
        <a:bodyPr/>
        <a:lstStyle/>
        <a:p>
          <a:endParaRPr lang="en-US"/>
        </a:p>
      </dgm:t>
    </dgm:pt>
    <dgm:pt modelId="{BA32E9F1-A612-4C22-9E4E-19EB639AB618}" type="sibTrans" cxnId="{0A18002E-9F5A-4E48-B196-7765E5CD28D7}">
      <dgm:prSet/>
      <dgm:spPr/>
      <dgm:t>
        <a:bodyPr/>
        <a:lstStyle/>
        <a:p>
          <a:endParaRPr lang="en-US"/>
        </a:p>
      </dgm:t>
    </dgm:pt>
    <dgm:pt modelId="{6C7A6559-A65C-46BC-A3D3-2D8EF7C5C7B8}">
      <dgm:prSet/>
      <dgm:spPr/>
      <dgm:t>
        <a:bodyPr/>
        <a:lstStyle/>
        <a:p>
          <a:r>
            <a:rPr lang="en-US"/>
            <a:t>If not found → Return failure</a:t>
          </a:r>
        </a:p>
      </dgm:t>
    </dgm:pt>
    <dgm:pt modelId="{BB74665E-3B3D-4008-A8F6-0323BA7440DB}" type="parTrans" cxnId="{F8AD56D9-8D58-4A40-8A7C-A4F1E07FDA74}">
      <dgm:prSet/>
      <dgm:spPr/>
      <dgm:t>
        <a:bodyPr/>
        <a:lstStyle/>
        <a:p>
          <a:endParaRPr lang="en-US"/>
        </a:p>
      </dgm:t>
    </dgm:pt>
    <dgm:pt modelId="{A4FE2058-E6F2-4A17-974C-566A1333C275}" type="sibTrans" cxnId="{F8AD56D9-8D58-4A40-8A7C-A4F1E07FDA74}">
      <dgm:prSet/>
      <dgm:spPr/>
      <dgm:t>
        <a:bodyPr/>
        <a:lstStyle/>
        <a:p>
          <a:endParaRPr lang="en-US"/>
        </a:p>
      </dgm:t>
    </dgm:pt>
    <dgm:pt modelId="{EA4A8036-C351-475C-B98E-B569038A3DDA}" type="pres">
      <dgm:prSet presAssocID="{90451039-3707-4EF1-BC9B-4996A9D50080}" presName="linear" presStyleCnt="0">
        <dgm:presLayoutVars>
          <dgm:dir/>
          <dgm:animLvl val="lvl"/>
          <dgm:resizeHandles val="exact"/>
        </dgm:presLayoutVars>
      </dgm:prSet>
      <dgm:spPr/>
    </dgm:pt>
    <dgm:pt modelId="{3083A30C-0876-4883-BCEE-54287C4C03F7}" type="pres">
      <dgm:prSet presAssocID="{7E819BC2-9312-4828-81AE-5CDABA40AEDF}" presName="parentLin" presStyleCnt="0"/>
      <dgm:spPr/>
    </dgm:pt>
    <dgm:pt modelId="{935C3811-19D9-4F19-BED9-582C5D74559D}" type="pres">
      <dgm:prSet presAssocID="{7E819BC2-9312-4828-81AE-5CDABA40AEDF}" presName="parentLeftMargin" presStyleLbl="node1" presStyleIdx="0" presStyleCnt="4"/>
      <dgm:spPr/>
    </dgm:pt>
    <dgm:pt modelId="{D6C2C822-713A-4505-A184-46C6F23742B8}" type="pres">
      <dgm:prSet presAssocID="{7E819BC2-9312-4828-81AE-5CDABA40AEDF}" presName="parentText" presStyleLbl="node1" presStyleIdx="0" presStyleCnt="4">
        <dgm:presLayoutVars>
          <dgm:chMax val="0"/>
          <dgm:bulletEnabled val="1"/>
        </dgm:presLayoutVars>
      </dgm:prSet>
      <dgm:spPr/>
    </dgm:pt>
    <dgm:pt modelId="{95BFCC4E-8A98-4D3F-9DE6-F501A12E5C93}" type="pres">
      <dgm:prSet presAssocID="{7E819BC2-9312-4828-81AE-5CDABA40AEDF}" presName="negativeSpace" presStyleCnt="0"/>
      <dgm:spPr/>
    </dgm:pt>
    <dgm:pt modelId="{DD902816-56C9-4B20-BD96-2D0D7DE89F76}" type="pres">
      <dgm:prSet presAssocID="{7E819BC2-9312-4828-81AE-5CDABA40AEDF}" presName="childText" presStyleLbl="conFgAcc1" presStyleIdx="0" presStyleCnt="4">
        <dgm:presLayoutVars>
          <dgm:bulletEnabled val="1"/>
        </dgm:presLayoutVars>
      </dgm:prSet>
      <dgm:spPr/>
    </dgm:pt>
    <dgm:pt modelId="{3E7999B8-B310-4EE9-B2DD-C3D9FC9564F8}" type="pres">
      <dgm:prSet presAssocID="{2AF26FDE-6C93-44F2-BC8C-117220866853}" presName="spaceBetweenRectangles" presStyleCnt="0"/>
      <dgm:spPr/>
    </dgm:pt>
    <dgm:pt modelId="{033B6AD5-C04B-460F-BF22-C8BB7490A144}" type="pres">
      <dgm:prSet presAssocID="{56184DEF-8006-40D5-AEFF-C52FD32DB0EE}" presName="parentLin" presStyleCnt="0"/>
      <dgm:spPr/>
    </dgm:pt>
    <dgm:pt modelId="{233301D2-6BDA-4A13-A9EF-C853A3D4CF12}" type="pres">
      <dgm:prSet presAssocID="{56184DEF-8006-40D5-AEFF-C52FD32DB0EE}" presName="parentLeftMargin" presStyleLbl="node1" presStyleIdx="0" presStyleCnt="4"/>
      <dgm:spPr/>
    </dgm:pt>
    <dgm:pt modelId="{2FF10CC5-39AD-4D1A-8323-6A880161D99A}" type="pres">
      <dgm:prSet presAssocID="{56184DEF-8006-40D5-AEFF-C52FD32DB0EE}" presName="parentText" presStyleLbl="node1" presStyleIdx="1" presStyleCnt="4">
        <dgm:presLayoutVars>
          <dgm:chMax val="0"/>
          <dgm:bulletEnabled val="1"/>
        </dgm:presLayoutVars>
      </dgm:prSet>
      <dgm:spPr/>
    </dgm:pt>
    <dgm:pt modelId="{B5A0ED22-4107-43E9-AD5F-0A37A14014CD}" type="pres">
      <dgm:prSet presAssocID="{56184DEF-8006-40D5-AEFF-C52FD32DB0EE}" presName="negativeSpace" presStyleCnt="0"/>
      <dgm:spPr/>
    </dgm:pt>
    <dgm:pt modelId="{1094BD57-0BD4-48A0-8047-8578BE2E135C}" type="pres">
      <dgm:prSet presAssocID="{56184DEF-8006-40D5-AEFF-C52FD32DB0EE}" presName="childText" presStyleLbl="conFgAcc1" presStyleIdx="1" presStyleCnt="4">
        <dgm:presLayoutVars>
          <dgm:bulletEnabled val="1"/>
        </dgm:presLayoutVars>
      </dgm:prSet>
      <dgm:spPr/>
    </dgm:pt>
    <dgm:pt modelId="{F1C6A51E-6034-43C1-A4A7-21DCC521721F}" type="pres">
      <dgm:prSet presAssocID="{F3B19A81-F036-49B1-B6C8-F70E895BB302}" presName="spaceBetweenRectangles" presStyleCnt="0"/>
      <dgm:spPr/>
    </dgm:pt>
    <dgm:pt modelId="{E0A9F80B-E559-4E9E-AA74-137CC76269AE}" type="pres">
      <dgm:prSet presAssocID="{AE939680-A655-4AFF-82E1-D121499F5FC6}" presName="parentLin" presStyleCnt="0"/>
      <dgm:spPr/>
    </dgm:pt>
    <dgm:pt modelId="{FEF38541-1B12-487B-872F-E00F459DB288}" type="pres">
      <dgm:prSet presAssocID="{AE939680-A655-4AFF-82E1-D121499F5FC6}" presName="parentLeftMargin" presStyleLbl="node1" presStyleIdx="1" presStyleCnt="4"/>
      <dgm:spPr/>
    </dgm:pt>
    <dgm:pt modelId="{17FCD68B-06F1-4647-9500-39440D5235A8}" type="pres">
      <dgm:prSet presAssocID="{AE939680-A655-4AFF-82E1-D121499F5FC6}" presName="parentText" presStyleLbl="node1" presStyleIdx="2" presStyleCnt="4">
        <dgm:presLayoutVars>
          <dgm:chMax val="0"/>
          <dgm:bulletEnabled val="1"/>
        </dgm:presLayoutVars>
      </dgm:prSet>
      <dgm:spPr/>
    </dgm:pt>
    <dgm:pt modelId="{C52F01DD-9433-44E4-ADC0-D349179DA6E6}" type="pres">
      <dgm:prSet presAssocID="{AE939680-A655-4AFF-82E1-D121499F5FC6}" presName="negativeSpace" presStyleCnt="0"/>
      <dgm:spPr/>
    </dgm:pt>
    <dgm:pt modelId="{FDFEB364-B627-43DC-BA5D-32F1C26088E5}" type="pres">
      <dgm:prSet presAssocID="{AE939680-A655-4AFF-82E1-D121499F5FC6}" presName="childText" presStyleLbl="conFgAcc1" presStyleIdx="2" presStyleCnt="4">
        <dgm:presLayoutVars>
          <dgm:bulletEnabled val="1"/>
        </dgm:presLayoutVars>
      </dgm:prSet>
      <dgm:spPr/>
    </dgm:pt>
    <dgm:pt modelId="{96B23BD4-D46C-4531-8E7A-A0F3A74FC029}" type="pres">
      <dgm:prSet presAssocID="{2A09F3E5-FB07-4A6E-AD85-D0C0D95F4DCD}" presName="spaceBetweenRectangles" presStyleCnt="0"/>
      <dgm:spPr/>
    </dgm:pt>
    <dgm:pt modelId="{CBCBAB1B-A402-4799-8C39-87F5163B6FC9}" type="pres">
      <dgm:prSet presAssocID="{6C7A6559-A65C-46BC-A3D3-2D8EF7C5C7B8}" presName="parentLin" presStyleCnt="0"/>
      <dgm:spPr/>
    </dgm:pt>
    <dgm:pt modelId="{67457218-603D-49AE-9AEB-2CB53C859DB1}" type="pres">
      <dgm:prSet presAssocID="{6C7A6559-A65C-46BC-A3D3-2D8EF7C5C7B8}" presName="parentLeftMargin" presStyleLbl="node1" presStyleIdx="2" presStyleCnt="4"/>
      <dgm:spPr/>
    </dgm:pt>
    <dgm:pt modelId="{30BF96A1-56DB-4626-A136-BC6FC7840FC0}" type="pres">
      <dgm:prSet presAssocID="{6C7A6559-A65C-46BC-A3D3-2D8EF7C5C7B8}" presName="parentText" presStyleLbl="node1" presStyleIdx="3" presStyleCnt="4">
        <dgm:presLayoutVars>
          <dgm:chMax val="0"/>
          <dgm:bulletEnabled val="1"/>
        </dgm:presLayoutVars>
      </dgm:prSet>
      <dgm:spPr/>
    </dgm:pt>
    <dgm:pt modelId="{8A2B67C0-EF9B-43AD-A481-CDDDA9707FDE}" type="pres">
      <dgm:prSet presAssocID="{6C7A6559-A65C-46BC-A3D3-2D8EF7C5C7B8}" presName="negativeSpace" presStyleCnt="0"/>
      <dgm:spPr/>
    </dgm:pt>
    <dgm:pt modelId="{4F221C6C-127D-447A-A1F3-F0B65269168F}" type="pres">
      <dgm:prSet presAssocID="{6C7A6559-A65C-46BC-A3D3-2D8EF7C5C7B8}" presName="childText" presStyleLbl="conFgAcc1" presStyleIdx="3" presStyleCnt="4">
        <dgm:presLayoutVars>
          <dgm:bulletEnabled val="1"/>
        </dgm:presLayoutVars>
      </dgm:prSet>
      <dgm:spPr/>
    </dgm:pt>
  </dgm:ptLst>
  <dgm:cxnLst>
    <dgm:cxn modelId="{1102080E-C7AC-487C-80AC-0A916146FFD8}" srcId="{90451039-3707-4EF1-BC9B-4996A9D50080}" destId="{AE939680-A655-4AFF-82E1-D121499F5FC6}" srcOrd="2" destOrd="0" parTransId="{94E7B886-3DDB-47CA-989A-68477D3DA7CC}" sibTransId="{2A09F3E5-FB07-4A6E-AD85-D0C0D95F4DCD}"/>
    <dgm:cxn modelId="{3802900E-7934-466F-A485-69D1B1EB0C8F}" type="presOf" srcId="{AE939680-A655-4AFF-82E1-D121499F5FC6}" destId="{17FCD68B-06F1-4647-9500-39440D5235A8}" srcOrd="1" destOrd="0" presId="urn:microsoft.com/office/officeart/2005/8/layout/list1"/>
    <dgm:cxn modelId="{135CCD1D-BCEC-4C99-B490-418347E0E4BE}" srcId="{90451039-3707-4EF1-BC9B-4996A9D50080}" destId="{56184DEF-8006-40D5-AEFF-C52FD32DB0EE}" srcOrd="1" destOrd="0" parTransId="{7C2A049B-1043-4BEA-8E32-5D4441CDF16D}" sibTransId="{F3B19A81-F036-49B1-B6C8-F70E895BB302}"/>
    <dgm:cxn modelId="{B2E19929-6E40-4CE4-A852-FACA5B514DE1}" type="presOf" srcId="{7E819BC2-9312-4828-81AE-5CDABA40AEDF}" destId="{D6C2C822-713A-4505-A184-46C6F23742B8}" srcOrd="1" destOrd="0" presId="urn:microsoft.com/office/officeart/2005/8/layout/list1"/>
    <dgm:cxn modelId="{FED3902A-607B-4E17-95CA-1298E787C0DA}" type="presOf" srcId="{AE939680-A655-4AFF-82E1-D121499F5FC6}" destId="{FEF38541-1B12-487B-872F-E00F459DB288}" srcOrd="0" destOrd="0" presId="urn:microsoft.com/office/officeart/2005/8/layout/list1"/>
    <dgm:cxn modelId="{3351962B-3B40-45FF-A4B9-99D555236C18}" type="presOf" srcId="{6C7A6559-A65C-46BC-A3D3-2D8EF7C5C7B8}" destId="{30BF96A1-56DB-4626-A136-BC6FC7840FC0}" srcOrd="1" destOrd="0" presId="urn:microsoft.com/office/officeart/2005/8/layout/list1"/>
    <dgm:cxn modelId="{0A18002E-9F5A-4E48-B196-7765E5CD28D7}" srcId="{AE939680-A655-4AFF-82E1-D121499F5FC6}" destId="{69387ADC-B194-4B3A-B656-CE395A51E14A}" srcOrd="2" destOrd="0" parTransId="{3CBAE005-39D0-49D3-ADB7-872E79F3576A}" sibTransId="{BA32E9F1-A612-4C22-9E4E-19EB639AB618}"/>
    <dgm:cxn modelId="{2D49DA2F-D23C-4E33-A011-0AF4F1C39520}" type="presOf" srcId="{1FCFE766-6A59-44C3-A1D6-9BA4C108C593}" destId="{FDFEB364-B627-43DC-BA5D-32F1C26088E5}" srcOrd="0" destOrd="0" presId="urn:microsoft.com/office/officeart/2005/8/layout/list1"/>
    <dgm:cxn modelId="{CF6C154C-B3F7-48FF-A770-19D99BEA5325}" srcId="{AE939680-A655-4AFF-82E1-D121499F5FC6}" destId="{1FCFE766-6A59-44C3-A1D6-9BA4C108C593}" srcOrd="0" destOrd="0" parTransId="{10771389-6533-46A8-997E-408BF0F71FB4}" sibTransId="{C5002AB1-0715-4077-9C13-5765124C31B2}"/>
    <dgm:cxn modelId="{3B24704C-C160-4CCC-969D-FF6DF9F29B74}" type="presOf" srcId="{190144FF-7397-491D-B80B-9E0A34D005C4}" destId="{1094BD57-0BD4-48A0-8047-8578BE2E135C}" srcOrd="0" destOrd="1" presId="urn:microsoft.com/office/officeart/2005/8/layout/list1"/>
    <dgm:cxn modelId="{69859156-F24D-467B-A090-3C7E1B36565A}" srcId="{56184DEF-8006-40D5-AEFF-C52FD32DB0EE}" destId="{CC75EBCB-A91D-4625-9094-3DDC9FF2B49B}" srcOrd="0" destOrd="0" parTransId="{70BF5972-C05B-4F37-A511-76F83CE0073F}" sibTransId="{B2B5E564-AE67-4330-BDC0-27EDE79F04C2}"/>
    <dgm:cxn modelId="{F3A4417C-7627-479A-97E2-AA3C0D499532}" srcId="{90451039-3707-4EF1-BC9B-4996A9D50080}" destId="{7E819BC2-9312-4828-81AE-5CDABA40AEDF}" srcOrd="0" destOrd="0" parTransId="{B15C1197-267E-4C37-A636-5B5F856B47EF}" sibTransId="{2AF26FDE-6C93-44F2-BC8C-117220866853}"/>
    <dgm:cxn modelId="{E18F9882-5EE0-40DB-9226-BFB928D89390}" type="presOf" srcId="{7E819BC2-9312-4828-81AE-5CDABA40AEDF}" destId="{935C3811-19D9-4F19-BED9-582C5D74559D}" srcOrd="0" destOrd="0" presId="urn:microsoft.com/office/officeart/2005/8/layout/list1"/>
    <dgm:cxn modelId="{918AD688-F714-475D-AAC4-01E70A3EC5B1}" srcId="{AE939680-A655-4AFF-82E1-D121499F5FC6}" destId="{1A884D6D-3A02-4321-BBF6-59E8C6D1D628}" srcOrd="1" destOrd="0" parTransId="{10131BB2-923B-434D-ACCA-34E3225C5604}" sibTransId="{2031FB4B-ABD5-4889-A97B-B6ECACBC337F}"/>
    <dgm:cxn modelId="{B10EAC92-AC00-4AF8-B056-EBEF2F03D8F9}" type="presOf" srcId="{90451039-3707-4EF1-BC9B-4996A9D50080}" destId="{EA4A8036-C351-475C-B98E-B569038A3DDA}" srcOrd="0" destOrd="0" presId="urn:microsoft.com/office/officeart/2005/8/layout/list1"/>
    <dgm:cxn modelId="{B0B7969B-21C2-4773-9B3B-60C2D6EC5891}" type="presOf" srcId="{69387ADC-B194-4B3A-B656-CE395A51E14A}" destId="{FDFEB364-B627-43DC-BA5D-32F1C26088E5}" srcOrd="0" destOrd="2" presId="urn:microsoft.com/office/officeart/2005/8/layout/list1"/>
    <dgm:cxn modelId="{B4C15B9D-97A6-460C-9CC7-9FCBCE33A4CA}" type="presOf" srcId="{56184DEF-8006-40D5-AEFF-C52FD32DB0EE}" destId="{2FF10CC5-39AD-4D1A-8323-6A880161D99A}" srcOrd="1" destOrd="0" presId="urn:microsoft.com/office/officeart/2005/8/layout/list1"/>
    <dgm:cxn modelId="{E00FBBA0-EF55-43BA-998D-4D34900AA3CA}" type="presOf" srcId="{6C7A6559-A65C-46BC-A3D3-2D8EF7C5C7B8}" destId="{67457218-603D-49AE-9AEB-2CB53C859DB1}" srcOrd="0" destOrd="0" presId="urn:microsoft.com/office/officeart/2005/8/layout/list1"/>
    <dgm:cxn modelId="{EC8246AC-C7A3-46CD-9F8F-70636E9AFCEE}" type="presOf" srcId="{CC75EBCB-A91D-4625-9094-3DDC9FF2B49B}" destId="{1094BD57-0BD4-48A0-8047-8578BE2E135C}" srcOrd="0" destOrd="0" presId="urn:microsoft.com/office/officeart/2005/8/layout/list1"/>
    <dgm:cxn modelId="{2F3272AF-A84C-4B33-B6B8-A4B80699E0AB}" srcId="{56184DEF-8006-40D5-AEFF-C52FD32DB0EE}" destId="{190144FF-7397-491D-B80B-9E0A34D005C4}" srcOrd="1" destOrd="0" parTransId="{5FD4A2B2-34F1-4607-A2B6-B020EBA4E6BB}" sibTransId="{5223C171-10E1-4FCC-9B90-9BACE1355139}"/>
    <dgm:cxn modelId="{930DDAC4-5519-48AA-A0BB-03EE21904BA8}" type="presOf" srcId="{1A884D6D-3A02-4321-BBF6-59E8C6D1D628}" destId="{FDFEB364-B627-43DC-BA5D-32F1C26088E5}" srcOrd="0" destOrd="1" presId="urn:microsoft.com/office/officeart/2005/8/layout/list1"/>
    <dgm:cxn modelId="{F8AD56D9-8D58-4A40-8A7C-A4F1E07FDA74}" srcId="{90451039-3707-4EF1-BC9B-4996A9D50080}" destId="{6C7A6559-A65C-46BC-A3D3-2D8EF7C5C7B8}" srcOrd="3" destOrd="0" parTransId="{BB74665E-3B3D-4008-A8F6-0323BA7440DB}" sibTransId="{A4FE2058-E6F2-4A17-974C-566A1333C275}"/>
    <dgm:cxn modelId="{0F9DF2F4-F001-4427-8EAC-AF1D6EEC8D68}" type="presOf" srcId="{56184DEF-8006-40D5-AEFF-C52FD32DB0EE}" destId="{233301D2-6BDA-4A13-A9EF-C853A3D4CF12}" srcOrd="0" destOrd="0" presId="urn:microsoft.com/office/officeart/2005/8/layout/list1"/>
    <dgm:cxn modelId="{61A7D03E-256A-4FA0-85B4-1E07B8682E4E}" type="presParOf" srcId="{EA4A8036-C351-475C-B98E-B569038A3DDA}" destId="{3083A30C-0876-4883-BCEE-54287C4C03F7}" srcOrd="0" destOrd="0" presId="urn:microsoft.com/office/officeart/2005/8/layout/list1"/>
    <dgm:cxn modelId="{DE1089E3-94D5-479A-B565-597C3122A469}" type="presParOf" srcId="{3083A30C-0876-4883-BCEE-54287C4C03F7}" destId="{935C3811-19D9-4F19-BED9-582C5D74559D}" srcOrd="0" destOrd="0" presId="urn:microsoft.com/office/officeart/2005/8/layout/list1"/>
    <dgm:cxn modelId="{981ED18E-747A-45FC-A4D8-3CA2EB3342B9}" type="presParOf" srcId="{3083A30C-0876-4883-BCEE-54287C4C03F7}" destId="{D6C2C822-713A-4505-A184-46C6F23742B8}" srcOrd="1" destOrd="0" presId="urn:microsoft.com/office/officeart/2005/8/layout/list1"/>
    <dgm:cxn modelId="{D9D9E99D-530E-4ECF-A51C-9E1165C1F0AB}" type="presParOf" srcId="{EA4A8036-C351-475C-B98E-B569038A3DDA}" destId="{95BFCC4E-8A98-4D3F-9DE6-F501A12E5C93}" srcOrd="1" destOrd="0" presId="urn:microsoft.com/office/officeart/2005/8/layout/list1"/>
    <dgm:cxn modelId="{5E98E5DB-EC9B-41E1-BF4C-D50EA595004A}" type="presParOf" srcId="{EA4A8036-C351-475C-B98E-B569038A3DDA}" destId="{DD902816-56C9-4B20-BD96-2D0D7DE89F76}" srcOrd="2" destOrd="0" presId="urn:microsoft.com/office/officeart/2005/8/layout/list1"/>
    <dgm:cxn modelId="{9AB08427-929A-4277-9CE1-BD2F9AB983E9}" type="presParOf" srcId="{EA4A8036-C351-475C-B98E-B569038A3DDA}" destId="{3E7999B8-B310-4EE9-B2DD-C3D9FC9564F8}" srcOrd="3" destOrd="0" presId="urn:microsoft.com/office/officeart/2005/8/layout/list1"/>
    <dgm:cxn modelId="{8F135B8A-42E1-4646-9105-4527A16DB5C8}" type="presParOf" srcId="{EA4A8036-C351-475C-B98E-B569038A3DDA}" destId="{033B6AD5-C04B-460F-BF22-C8BB7490A144}" srcOrd="4" destOrd="0" presId="urn:microsoft.com/office/officeart/2005/8/layout/list1"/>
    <dgm:cxn modelId="{D795DD3E-D1A0-4BFE-8C98-88647E3A39B3}" type="presParOf" srcId="{033B6AD5-C04B-460F-BF22-C8BB7490A144}" destId="{233301D2-6BDA-4A13-A9EF-C853A3D4CF12}" srcOrd="0" destOrd="0" presId="urn:microsoft.com/office/officeart/2005/8/layout/list1"/>
    <dgm:cxn modelId="{11935755-2C22-4238-BC5B-9CC3CFBE32D7}" type="presParOf" srcId="{033B6AD5-C04B-460F-BF22-C8BB7490A144}" destId="{2FF10CC5-39AD-4D1A-8323-6A880161D99A}" srcOrd="1" destOrd="0" presId="urn:microsoft.com/office/officeart/2005/8/layout/list1"/>
    <dgm:cxn modelId="{728DD12D-F6A3-4A77-B00F-B77C3290BFD7}" type="presParOf" srcId="{EA4A8036-C351-475C-B98E-B569038A3DDA}" destId="{B5A0ED22-4107-43E9-AD5F-0A37A14014CD}" srcOrd="5" destOrd="0" presId="urn:microsoft.com/office/officeart/2005/8/layout/list1"/>
    <dgm:cxn modelId="{1F93094C-185C-49BA-BCF6-94DD26357413}" type="presParOf" srcId="{EA4A8036-C351-475C-B98E-B569038A3DDA}" destId="{1094BD57-0BD4-48A0-8047-8578BE2E135C}" srcOrd="6" destOrd="0" presId="urn:microsoft.com/office/officeart/2005/8/layout/list1"/>
    <dgm:cxn modelId="{95C9B5A4-7AFA-4404-AB7B-611511FAF304}" type="presParOf" srcId="{EA4A8036-C351-475C-B98E-B569038A3DDA}" destId="{F1C6A51E-6034-43C1-A4A7-21DCC521721F}" srcOrd="7" destOrd="0" presId="urn:microsoft.com/office/officeart/2005/8/layout/list1"/>
    <dgm:cxn modelId="{CE9716AB-F47A-4F86-902A-FFB0EDAFD619}" type="presParOf" srcId="{EA4A8036-C351-475C-B98E-B569038A3DDA}" destId="{E0A9F80B-E559-4E9E-AA74-137CC76269AE}" srcOrd="8" destOrd="0" presId="urn:microsoft.com/office/officeart/2005/8/layout/list1"/>
    <dgm:cxn modelId="{BC68BDEE-E42B-4DCB-B602-703FAF9F2141}" type="presParOf" srcId="{E0A9F80B-E559-4E9E-AA74-137CC76269AE}" destId="{FEF38541-1B12-487B-872F-E00F459DB288}" srcOrd="0" destOrd="0" presId="urn:microsoft.com/office/officeart/2005/8/layout/list1"/>
    <dgm:cxn modelId="{BD763756-2D90-4A40-9CC6-973E27E780A0}" type="presParOf" srcId="{E0A9F80B-E559-4E9E-AA74-137CC76269AE}" destId="{17FCD68B-06F1-4647-9500-39440D5235A8}" srcOrd="1" destOrd="0" presId="urn:microsoft.com/office/officeart/2005/8/layout/list1"/>
    <dgm:cxn modelId="{F87ED070-EDF2-418B-B009-7ABE71109955}" type="presParOf" srcId="{EA4A8036-C351-475C-B98E-B569038A3DDA}" destId="{C52F01DD-9433-44E4-ADC0-D349179DA6E6}" srcOrd="9" destOrd="0" presId="urn:microsoft.com/office/officeart/2005/8/layout/list1"/>
    <dgm:cxn modelId="{13E94B4D-BB12-4565-9CC6-4DEA5D33C7DD}" type="presParOf" srcId="{EA4A8036-C351-475C-B98E-B569038A3DDA}" destId="{FDFEB364-B627-43DC-BA5D-32F1C26088E5}" srcOrd="10" destOrd="0" presId="urn:microsoft.com/office/officeart/2005/8/layout/list1"/>
    <dgm:cxn modelId="{418A3F33-F1B2-4636-8266-EA085DDED5FE}" type="presParOf" srcId="{EA4A8036-C351-475C-B98E-B569038A3DDA}" destId="{96B23BD4-D46C-4531-8E7A-A0F3A74FC029}" srcOrd="11" destOrd="0" presId="urn:microsoft.com/office/officeart/2005/8/layout/list1"/>
    <dgm:cxn modelId="{58D7978E-9A9B-4837-9CE1-F0C900F8E74D}" type="presParOf" srcId="{EA4A8036-C351-475C-B98E-B569038A3DDA}" destId="{CBCBAB1B-A402-4799-8C39-87F5163B6FC9}" srcOrd="12" destOrd="0" presId="urn:microsoft.com/office/officeart/2005/8/layout/list1"/>
    <dgm:cxn modelId="{B6B18739-668C-4F5B-8D66-9CBE52B684DA}" type="presParOf" srcId="{CBCBAB1B-A402-4799-8C39-87F5163B6FC9}" destId="{67457218-603D-49AE-9AEB-2CB53C859DB1}" srcOrd="0" destOrd="0" presId="urn:microsoft.com/office/officeart/2005/8/layout/list1"/>
    <dgm:cxn modelId="{8648F378-F419-4716-9B3C-E1D7D70C103A}" type="presParOf" srcId="{CBCBAB1B-A402-4799-8C39-87F5163B6FC9}" destId="{30BF96A1-56DB-4626-A136-BC6FC7840FC0}" srcOrd="1" destOrd="0" presId="urn:microsoft.com/office/officeart/2005/8/layout/list1"/>
    <dgm:cxn modelId="{6944A3AC-5642-4C7C-90C8-D104AEDFAA67}" type="presParOf" srcId="{EA4A8036-C351-475C-B98E-B569038A3DDA}" destId="{8A2B67C0-EF9B-43AD-A481-CDDDA9707FDE}" srcOrd="13" destOrd="0" presId="urn:microsoft.com/office/officeart/2005/8/layout/list1"/>
    <dgm:cxn modelId="{5A8AB32F-87A4-46DC-AC08-2B6440A32BF3}" type="presParOf" srcId="{EA4A8036-C351-475C-B98E-B569038A3DDA}" destId="{4F221C6C-127D-447A-A1F3-F0B65269168F}" srcOrd="14" destOrd="0" presId="urn:microsoft.com/office/officeart/2005/8/layout/list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8A5D7556-65D5-4F99-841A-8F006A2799CB}" type="doc">
      <dgm:prSet loTypeId="urn:microsoft.com/office/officeart/2005/8/layout/vList2" loCatId="list" qsTypeId="urn:microsoft.com/office/officeart/2005/8/quickstyle/simple1" qsCatId="simple" csTypeId="urn:microsoft.com/office/officeart/2005/8/colors/colorful2" csCatId="colorful"/>
      <dgm:spPr/>
      <dgm:t>
        <a:bodyPr/>
        <a:lstStyle/>
        <a:p>
          <a:endParaRPr lang="en-US"/>
        </a:p>
      </dgm:t>
    </dgm:pt>
    <dgm:pt modelId="{8AB62CFA-FB19-4C5E-A6BA-6674EF745483}">
      <dgm:prSet/>
      <dgm:spPr/>
      <dgm:t>
        <a:bodyPr/>
        <a:lstStyle/>
        <a:p>
          <a:r>
            <a:rPr lang="en-IN" b="1"/>
            <a:t>Space Complexity</a:t>
          </a:r>
          <a:endParaRPr lang="en-US"/>
        </a:p>
      </dgm:t>
    </dgm:pt>
    <dgm:pt modelId="{8A6A99AE-7048-4D38-8D9B-635897432876}" type="parTrans" cxnId="{6A1A84CD-6BE5-4986-B5E5-DCFC085F77B0}">
      <dgm:prSet/>
      <dgm:spPr/>
      <dgm:t>
        <a:bodyPr/>
        <a:lstStyle/>
        <a:p>
          <a:endParaRPr lang="en-US"/>
        </a:p>
      </dgm:t>
    </dgm:pt>
    <dgm:pt modelId="{28D5061A-8620-4AF2-BE1F-F9BD9C5F0BF0}" type="sibTrans" cxnId="{6A1A84CD-6BE5-4986-B5E5-DCFC085F77B0}">
      <dgm:prSet/>
      <dgm:spPr/>
      <dgm:t>
        <a:bodyPr/>
        <a:lstStyle/>
        <a:p>
          <a:endParaRPr lang="en-US"/>
        </a:p>
      </dgm:t>
    </dgm:pt>
    <dgm:pt modelId="{FC818237-99AD-43C1-B980-8CB33ABCA8BE}">
      <dgm:prSet/>
      <dgm:spPr/>
      <dgm:t>
        <a:bodyPr/>
        <a:lstStyle/>
        <a:p>
          <a:r>
            <a:rPr lang="en-IN" b="1"/>
            <a:t>Iterative Version:</a:t>
          </a:r>
          <a:r>
            <a:rPr lang="en-IN"/>
            <a:t> O(1)</a:t>
          </a:r>
          <a:endParaRPr lang="en-US"/>
        </a:p>
      </dgm:t>
    </dgm:pt>
    <dgm:pt modelId="{CB5FEB2E-2F24-435A-9E23-CC561A27EA4C}" type="parTrans" cxnId="{E5498119-4175-47E6-BF35-BC65F9E3536C}">
      <dgm:prSet/>
      <dgm:spPr/>
      <dgm:t>
        <a:bodyPr/>
        <a:lstStyle/>
        <a:p>
          <a:endParaRPr lang="en-US"/>
        </a:p>
      </dgm:t>
    </dgm:pt>
    <dgm:pt modelId="{F3C111E5-FA01-4220-9764-A6A7A332D495}" type="sibTrans" cxnId="{E5498119-4175-47E6-BF35-BC65F9E3536C}">
      <dgm:prSet/>
      <dgm:spPr/>
      <dgm:t>
        <a:bodyPr/>
        <a:lstStyle/>
        <a:p>
          <a:endParaRPr lang="en-US"/>
        </a:p>
      </dgm:t>
    </dgm:pt>
    <dgm:pt modelId="{951D6548-3E78-427C-A131-01E3E408827A}">
      <dgm:prSet/>
      <dgm:spPr/>
      <dgm:t>
        <a:bodyPr/>
        <a:lstStyle/>
        <a:p>
          <a:r>
            <a:rPr lang="en-IN" b="1"/>
            <a:t>Recursive Version:</a:t>
          </a:r>
          <a:r>
            <a:rPr lang="en-IN"/>
            <a:t> O(log n) (due to recursion stack)</a:t>
          </a:r>
          <a:endParaRPr lang="en-US"/>
        </a:p>
      </dgm:t>
    </dgm:pt>
    <dgm:pt modelId="{44B23CA6-D816-4791-869E-EE61124AC07E}" type="parTrans" cxnId="{4287380B-1F11-489A-B082-BFBD5C7FD675}">
      <dgm:prSet/>
      <dgm:spPr/>
      <dgm:t>
        <a:bodyPr/>
        <a:lstStyle/>
        <a:p>
          <a:endParaRPr lang="en-US"/>
        </a:p>
      </dgm:t>
    </dgm:pt>
    <dgm:pt modelId="{BAE74AA4-2D31-4142-B5E8-A800145D1070}" type="sibTrans" cxnId="{4287380B-1F11-489A-B082-BFBD5C7FD675}">
      <dgm:prSet/>
      <dgm:spPr/>
      <dgm:t>
        <a:bodyPr/>
        <a:lstStyle/>
        <a:p>
          <a:endParaRPr lang="en-US"/>
        </a:p>
      </dgm:t>
    </dgm:pt>
    <dgm:pt modelId="{10267ACB-7B7B-4E36-A9BF-CBADEC4804A7}" type="pres">
      <dgm:prSet presAssocID="{8A5D7556-65D5-4F99-841A-8F006A2799CB}" presName="linear" presStyleCnt="0">
        <dgm:presLayoutVars>
          <dgm:animLvl val="lvl"/>
          <dgm:resizeHandles val="exact"/>
        </dgm:presLayoutVars>
      </dgm:prSet>
      <dgm:spPr/>
    </dgm:pt>
    <dgm:pt modelId="{13970525-52AE-489E-A5BC-2C3913A6C3C6}" type="pres">
      <dgm:prSet presAssocID="{8AB62CFA-FB19-4C5E-A6BA-6674EF745483}" presName="parentText" presStyleLbl="node1" presStyleIdx="0" presStyleCnt="3">
        <dgm:presLayoutVars>
          <dgm:chMax val="0"/>
          <dgm:bulletEnabled val="1"/>
        </dgm:presLayoutVars>
      </dgm:prSet>
      <dgm:spPr/>
    </dgm:pt>
    <dgm:pt modelId="{F54F07D1-0246-436E-8EDF-9395C7D28287}" type="pres">
      <dgm:prSet presAssocID="{28D5061A-8620-4AF2-BE1F-F9BD9C5F0BF0}" presName="spacer" presStyleCnt="0"/>
      <dgm:spPr/>
    </dgm:pt>
    <dgm:pt modelId="{24244C1B-4D19-4C47-AE95-DD570EB85608}" type="pres">
      <dgm:prSet presAssocID="{FC818237-99AD-43C1-B980-8CB33ABCA8BE}" presName="parentText" presStyleLbl="node1" presStyleIdx="1" presStyleCnt="3">
        <dgm:presLayoutVars>
          <dgm:chMax val="0"/>
          <dgm:bulletEnabled val="1"/>
        </dgm:presLayoutVars>
      </dgm:prSet>
      <dgm:spPr/>
    </dgm:pt>
    <dgm:pt modelId="{636AC062-A70C-493A-8D96-A3C8BBE46845}" type="pres">
      <dgm:prSet presAssocID="{F3C111E5-FA01-4220-9764-A6A7A332D495}" presName="spacer" presStyleCnt="0"/>
      <dgm:spPr/>
    </dgm:pt>
    <dgm:pt modelId="{C0913583-9376-414C-8620-5F43AE8A121E}" type="pres">
      <dgm:prSet presAssocID="{951D6548-3E78-427C-A131-01E3E408827A}" presName="parentText" presStyleLbl="node1" presStyleIdx="2" presStyleCnt="3">
        <dgm:presLayoutVars>
          <dgm:chMax val="0"/>
          <dgm:bulletEnabled val="1"/>
        </dgm:presLayoutVars>
      </dgm:prSet>
      <dgm:spPr/>
    </dgm:pt>
  </dgm:ptLst>
  <dgm:cxnLst>
    <dgm:cxn modelId="{4287380B-1F11-489A-B082-BFBD5C7FD675}" srcId="{8A5D7556-65D5-4F99-841A-8F006A2799CB}" destId="{951D6548-3E78-427C-A131-01E3E408827A}" srcOrd="2" destOrd="0" parTransId="{44B23CA6-D816-4791-869E-EE61124AC07E}" sibTransId="{BAE74AA4-2D31-4142-B5E8-A800145D1070}"/>
    <dgm:cxn modelId="{E5498119-4175-47E6-BF35-BC65F9E3536C}" srcId="{8A5D7556-65D5-4F99-841A-8F006A2799CB}" destId="{FC818237-99AD-43C1-B980-8CB33ABCA8BE}" srcOrd="1" destOrd="0" parTransId="{CB5FEB2E-2F24-435A-9E23-CC561A27EA4C}" sibTransId="{F3C111E5-FA01-4220-9764-A6A7A332D495}"/>
    <dgm:cxn modelId="{4DC26E68-C257-43A9-ADF6-97EF36B922EA}" type="presOf" srcId="{8A5D7556-65D5-4F99-841A-8F006A2799CB}" destId="{10267ACB-7B7B-4E36-A9BF-CBADEC4804A7}" srcOrd="0" destOrd="0" presId="urn:microsoft.com/office/officeart/2005/8/layout/vList2"/>
    <dgm:cxn modelId="{9B21E6A2-C960-465A-AF38-20931D87BA04}" type="presOf" srcId="{FC818237-99AD-43C1-B980-8CB33ABCA8BE}" destId="{24244C1B-4D19-4C47-AE95-DD570EB85608}" srcOrd="0" destOrd="0" presId="urn:microsoft.com/office/officeart/2005/8/layout/vList2"/>
    <dgm:cxn modelId="{684D1EBF-6CF6-42D6-9CEE-A4ECF1CF3BA9}" type="presOf" srcId="{8AB62CFA-FB19-4C5E-A6BA-6674EF745483}" destId="{13970525-52AE-489E-A5BC-2C3913A6C3C6}" srcOrd="0" destOrd="0" presId="urn:microsoft.com/office/officeart/2005/8/layout/vList2"/>
    <dgm:cxn modelId="{465BBBCC-E125-4892-983C-C82E555E2204}" type="presOf" srcId="{951D6548-3E78-427C-A131-01E3E408827A}" destId="{C0913583-9376-414C-8620-5F43AE8A121E}" srcOrd="0" destOrd="0" presId="urn:microsoft.com/office/officeart/2005/8/layout/vList2"/>
    <dgm:cxn modelId="{6A1A84CD-6BE5-4986-B5E5-DCFC085F77B0}" srcId="{8A5D7556-65D5-4F99-841A-8F006A2799CB}" destId="{8AB62CFA-FB19-4C5E-A6BA-6674EF745483}" srcOrd="0" destOrd="0" parTransId="{8A6A99AE-7048-4D38-8D9B-635897432876}" sibTransId="{28D5061A-8620-4AF2-BE1F-F9BD9C5F0BF0}"/>
    <dgm:cxn modelId="{4CED1485-C604-480B-ABA7-BAF8C6B7AB1D}" type="presParOf" srcId="{10267ACB-7B7B-4E36-A9BF-CBADEC4804A7}" destId="{13970525-52AE-489E-A5BC-2C3913A6C3C6}" srcOrd="0" destOrd="0" presId="urn:microsoft.com/office/officeart/2005/8/layout/vList2"/>
    <dgm:cxn modelId="{E4C30B48-DAC2-485C-8859-39B2AD9B07AB}" type="presParOf" srcId="{10267ACB-7B7B-4E36-A9BF-CBADEC4804A7}" destId="{F54F07D1-0246-436E-8EDF-9395C7D28287}" srcOrd="1" destOrd="0" presId="urn:microsoft.com/office/officeart/2005/8/layout/vList2"/>
    <dgm:cxn modelId="{B1C92FC2-477C-4B88-894A-5128698AAF0C}" type="presParOf" srcId="{10267ACB-7B7B-4E36-A9BF-CBADEC4804A7}" destId="{24244C1B-4D19-4C47-AE95-DD570EB85608}" srcOrd="2" destOrd="0" presId="urn:microsoft.com/office/officeart/2005/8/layout/vList2"/>
    <dgm:cxn modelId="{9CF4029F-2F1E-4928-B76C-5EED47A1857D}" type="presParOf" srcId="{10267ACB-7B7B-4E36-A9BF-CBADEC4804A7}" destId="{636AC062-A70C-493A-8D96-A3C8BBE46845}" srcOrd="3" destOrd="0" presId="urn:microsoft.com/office/officeart/2005/8/layout/vList2"/>
    <dgm:cxn modelId="{65376B67-22A9-41F0-BF7E-463445C8C2BE}" type="presParOf" srcId="{10267ACB-7B7B-4E36-A9BF-CBADEC4804A7}" destId="{C0913583-9376-414C-8620-5F43AE8A121E}" srcOrd="4"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A29117F5-2211-42BE-AD05-6450D6E758E3}"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B31C2ECC-6EBC-4F6D-980D-D47CF0A14E8E}">
      <dgm:prSet/>
      <dgm:spPr/>
      <dgm:t>
        <a:bodyPr/>
        <a:lstStyle/>
        <a:p>
          <a:r>
            <a:rPr lang="en-US" b="1" i="0"/>
            <a:t>PSEUDO CODE-QUICK SORT</a:t>
          </a:r>
          <a:endParaRPr lang="en-US"/>
        </a:p>
      </dgm:t>
    </dgm:pt>
    <dgm:pt modelId="{47AFA6C2-C35B-4736-978D-ABDC3BF20632}" type="parTrans" cxnId="{2765ACF1-3D49-4A40-847C-E9F904973B5B}">
      <dgm:prSet/>
      <dgm:spPr/>
      <dgm:t>
        <a:bodyPr/>
        <a:lstStyle/>
        <a:p>
          <a:endParaRPr lang="en-US"/>
        </a:p>
      </dgm:t>
    </dgm:pt>
    <dgm:pt modelId="{2AC5C688-DB98-4B84-B49A-2F7E02FD31C5}" type="sibTrans" cxnId="{2765ACF1-3D49-4A40-847C-E9F904973B5B}">
      <dgm:prSet/>
      <dgm:spPr/>
      <dgm:t>
        <a:bodyPr/>
        <a:lstStyle/>
        <a:p>
          <a:endParaRPr lang="en-US"/>
        </a:p>
      </dgm:t>
    </dgm:pt>
    <dgm:pt modelId="{E98E94A5-BF8A-4A6E-85E6-3CA73BAA4106}">
      <dgm:prSet/>
      <dgm:spPr/>
      <dgm:t>
        <a:bodyPr/>
        <a:lstStyle/>
        <a:p>
          <a:r>
            <a:rPr lang="en-US" b="1" i="0"/>
            <a:t>FUNCTION QUICK_SORT(arr, low, high):</a:t>
          </a:r>
          <a:endParaRPr lang="en-US"/>
        </a:p>
      </dgm:t>
    </dgm:pt>
    <dgm:pt modelId="{CF6E97FE-BE39-44D7-B57A-A990914AAEC9}" type="parTrans" cxnId="{09CDDCE4-8FA1-4047-9973-DA9E6B8C0E5F}">
      <dgm:prSet/>
      <dgm:spPr/>
      <dgm:t>
        <a:bodyPr/>
        <a:lstStyle/>
        <a:p>
          <a:endParaRPr lang="en-US"/>
        </a:p>
      </dgm:t>
    </dgm:pt>
    <dgm:pt modelId="{3A6D4D83-2741-4D9C-B0F2-8B453F96F80E}" type="sibTrans" cxnId="{09CDDCE4-8FA1-4047-9973-DA9E6B8C0E5F}">
      <dgm:prSet/>
      <dgm:spPr/>
      <dgm:t>
        <a:bodyPr/>
        <a:lstStyle/>
        <a:p>
          <a:endParaRPr lang="en-US"/>
        </a:p>
      </dgm:t>
    </dgm:pt>
    <dgm:pt modelId="{D1FE3AB6-BEE8-4452-903A-4DC6DA5C4B53}">
      <dgm:prSet/>
      <dgm:spPr/>
      <dgm:t>
        <a:bodyPr/>
        <a:lstStyle/>
        <a:p>
          <a:r>
            <a:rPr lang="en-US" b="1" i="0"/>
            <a:t>IF low &lt; high:</a:t>
          </a:r>
          <a:endParaRPr lang="en-US"/>
        </a:p>
      </dgm:t>
    </dgm:pt>
    <dgm:pt modelId="{F76F4CC0-D0B0-4669-AE28-BE4839F84099}" type="parTrans" cxnId="{B5102F4C-7896-4185-94D6-78D8656810C2}">
      <dgm:prSet/>
      <dgm:spPr/>
      <dgm:t>
        <a:bodyPr/>
        <a:lstStyle/>
        <a:p>
          <a:endParaRPr lang="en-US"/>
        </a:p>
      </dgm:t>
    </dgm:pt>
    <dgm:pt modelId="{BDEBAEDD-1A85-469A-8732-34A431515218}" type="sibTrans" cxnId="{B5102F4C-7896-4185-94D6-78D8656810C2}">
      <dgm:prSet/>
      <dgm:spPr/>
      <dgm:t>
        <a:bodyPr/>
        <a:lstStyle/>
        <a:p>
          <a:endParaRPr lang="en-US"/>
        </a:p>
      </dgm:t>
    </dgm:pt>
    <dgm:pt modelId="{AD138079-D852-4D31-A8F6-E995FAF9FEA2}">
      <dgm:prSet/>
      <dgm:spPr/>
      <dgm:t>
        <a:bodyPr/>
        <a:lstStyle/>
        <a:p>
          <a:r>
            <a:rPr lang="en-US" b="1" i="0"/>
            <a:t>// pi is the partitioning index, arr[pi] is now at the right place</a:t>
          </a:r>
          <a:endParaRPr lang="en-US"/>
        </a:p>
      </dgm:t>
    </dgm:pt>
    <dgm:pt modelId="{A87F7DEF-44D7-4409-9B18-3A41800EF9FE}" type="parTrans" cxnId="{5114DFF0-72D3-4CAE-A74D-2C7487FDD3EE}">
      <dgm:prSet/>
      <dgm:spPr/>
      <dgm:t>
        <a:bodyPr/>
        <a:lstStyle/>
        <a:p>
          <a:endParaRPr lang="en-US"/>
        </a:p>
      </dgm:t>
    </dgm:pt>
    <dgm:pt modelId="{9B56AD17-6C05-44EF-B50B-B0B1CBDAD6BD}" type="sibTrans" cxnId="{5114DFF0-72D3-4CAE-A74D-2C7487FDD3EE}">
      <dgm:prSet/>
      <dgm:spPr/>
      <dgm:t>
        <a:bodyPr/>
        <a:lstStyle/>
        <a:p>
          <a:endParaRPr lang="en-US"/>
        </a:p>
      </dgm:t>
    </dgm:pt>
    <dgm:pt modelId="{BBAB99F9-1E95-465F-B387-1904F16C3478}">
      <dgm:prSet/>
      <dgm:spPr/>
      <dgm:t>
        <a:bodyPr/>
        <a:lstStyle/>
        <a:p>
          <a:r>
            <a:rPr lang="en-US" b="1" i="0"/>
            <a:t>pi = PARTITION(arr, low, high) </a:t>
          </a:r>
          <a:endParaRPr lang="en-US"/>
        </a:p>
      </dgm:t>
    </dgm:pt>
    <dgm:pt modelId="{EEB79E58-227F-4B63-A45B-BA362BFC4D14}" type="parTrans" cxnId="{302E81D1-C0EE-4FF8-8334-4947F315DC5C}">
      <dgm:prSet/>
      <dgm:spPr/>
      <dgm:t>
        <a:bodyPr/>
        <a:lstStyle/>
        <a:p>
          <a:endParaRPr lang="en-US"/>
        </a:p>
      </dgm:t>
    </dgm:pt>
    <dgm:pt modelId="{C7470F32-8C9E-41DC-ABE2-55CC92D89B7C}" type="sibTrans" cxnId="{302E81D1-C0EE-4FF8-8334-4947F315DC5C}">
      <dgm:prSet/>
      <dgm:spPr/>
      <dgm:t>
        <a:bodyPr/>
        <a:lstStyle/>
        <a:p>
          <a:endParaRPr lang="en-US"/>
        </a:p>
      </dgm:t>
    </dgm:pt>
    <dgm:pt modelId="{B8B41469-4314-424B-B76F-F63F969EA54D}">
      <dgm:prSet/>
      <dgm:spPr/>
      <dgm:t>
        <a:bodyPr/>
        <a:lstStyle/>
        <a:p>
          <a:r>
            <a:rPr lang="en-US" b="1" i="0"/>
            <a:t>// Recursively sort the elements before the partition index</a:t>
          </a:r>
          <a:endParaRPr lang="en-US"/>
        </a:p>
      </dgm:t>
    </dgm:pt>
    <dgm:pt modelId="{44F113D5-509B-4880-8CDA-AA3E1A21C03B}" type="parTrans" cxnId="{0F1B0424-E1AF-40A5-A8D8-D07BA8876068}">
      <dgm:prSet/>
      <dgm:spPr/>
      <dgm:t>
        <a:bodyPr/>
        <a:lstStyle/>
        <a:p>
          <a:endParaRPr lang="en-US"/>
        </a:p>
      </dgm:t>
    </dgm:pt>
    <dgm:pt modelId="{C766FAF6-DB56-4683-AB52-884E16A7D577}" type="sibTrans" cxnId="{0F1B0424-E1AF-40A5-A8D8-D07BA8876068}">
      <dgm:prSet/>
      <dgm:spPr/>
      <dgm:t>
        <a:bodyPr/>
        <a:lstStyle/>
        <a:p>
          <a:endParaRPr lang="en-US"/>
        </a:p>
      </dgm:t>
    </dgm:pt>
    <dgm:pt modelId="{4D2CDD6C-9F86-43BC-89AF-DFF6509AAEBE}">
      <dgm:prSet/>
      <dgm:spPr/>
      <dgm:t>
        <a:bodyPr/>
        <a:lstStyle/>
        <a:p>
          <a:r>
            <a:rPr lang="en-US" b="1" i="0"/>
            <a:t>QUICK_SORT(arr, low, pi - 1)</a:t>
          </a:r>
          <a:endParaRPr lang="en-US"/>
        </a:p>
      </dgm:t>
    </dgm:pt>
    <dgm:pt modelId="{05E4DEA0-2547-4B9B-8BA1-148D83772C50}" type="parTrans" cxnId="{4C97806F-A034-46DD-8228-9A67934CB1A6}">
      <dgm:prSet/>
      <dgm:spPr/>
      <dgm:t>
        <a:bodyPr/>
        <a:lstStyle/>
        <a:p>
          <a:endParaRPr lang="en-US"/>
        </a:p>
      </dgm:t>
    </dgm:pt>
    <dgm:pt modelId="{F503995B-150C-47D4-87D6-1735488E6C6A}" type="sibTrans" cxnId="{4C97806F-A034-46DD-8228-9A67934CB1A6}">
      <dgm:prSet/>
      <dgm:spPr/>
      <dgm:t>
        <a:bodyPr/>
        <a:lstStyle/>
        <a:p>
          <a:endParaRPr lang="en-US"/>
        </a:p>
      </dgm:t>
    </dgm:pt>
    <dgm:pt modelId="{94578B20-0CA5-4430-8823-CB4B5FA41319}">
      <dgm:prSet/>
      <dgm:spPr/>
      <dgm:t>
        <a:bodyPr/>
        <a:lstStyle/>
        <a:p>
          <a:r>
            <a:rPr lang="en-US" b="1" i="0"/>
            <a:t>// Recursively sort the elements after the partition index</a:t>
          </a:r>
          <a:endParaRPr lang="en-US"/>
        </a:p>
      </dgm:t>
    </dgm:pt>
    <dgm:pt modelId="{EACC599F-160C-4FB7-8FFC-3EE99EF61E76}" type="parTrans" cxnId="{AD5A3058-19AF-4F3C-B437-4758C7C6B6E6}">
      <dgm:prSet/>
      <dgm:spPr/>
      <dgm:t>
        <a:bodyPr/>
        <a:lstStyle/>
        <a:p>
          <a:endParaRPr lang="en-US"/>
        </a:p>
      </dgm:t>
    </dgm:pt>
    <dgm:pt modelId="{D341D60A-EFE3-46B9-8241-A5E14EFCD1B2}" type="sibTrans" cxnId="{AD5A3058-19AF-4F3C-B437-4758C7C6B6E6}">
      <dgm:prSet/>
      <dgm:spPr/>
      <dgm:t>
        <a:bodyPr/>
        <a:lstStyle/>
        <a:p>
          <a:endParaRPr lang="en-US"/>
        </a:p>
      </dgm:t>
    </dgm:pt>
    <dgm:pt modelId="{E1DA6AB2-6DDD-472F-B43B-DC41E2E06DA0}">
      <dgm:prSet/>
      <dgm:spPr/>
      <dgm:t>
        <a:bodyPr/>
        <a:lstStyle/>
        <a:p>
          <a:r>
            <a:rPr lang="en-US" b="1" i="0"/>
            <a:t>QUICK_SORT(arr, pi + 1, high)</a:t>
          </a:r>
          <a:endParaRPr lang="en-US"/>
        </a:p>
      </dgm:t>
    </dgm:pt>
    <dgm:pt modelId="{19FBEF6E-2D70-42A9-AF78-41A87339C10E}" type="parTrans" cxnId="{3AD1F54B-79EF-4411-8CF6-0E746F035FCB}">
      <dgm:prSet/>
      <dgm:spPr/>
      <dgm:t>
        <a:bodyPr/>
        <a:lstStyle/>
        <a:p>
          <a:endParaRPr lang="en-US"/>
        </a:p>
      </dgm:t>
    </dgm:pt>
    <dgm:pt modelId="{E66E11E7-446F-47A5-88BB-C0DB5C0DED8F}" type="sibTrans" cxnId="{3AD1F54B-79EF-4411-8CF6-0E746F035FCB}">
      <dgm:prSet/>
      <dgm:spPr/>
      <dgm:t>
        <a:bodyPr/>
        <a:lstStyle/>
        <a:p>
          <a:endParaRPr lang="en-US"/>
        </a:p>
      </dgm:t>
    </dgm:pt>
    <dgm:pt modelId="{27D98401-3929-4A16-9D21-59E11C8BE02D}">
      <dgm:prSet/>
      <dgm:spPr/>
      <dgm:t>
        <a:bodyPr/>
        <a:lstStyle/>
        <a:p>
          <a:r>
            <a:rPr lang="en-US" b="1" i="0"/>
            <a:t>END IF</a:t>
          </a:r>
          <a:endParaRPr lang="en-US"/>
        </a:p>
      </dgm:t>
    </dgm:pt>
    <dgm:pt modelId="{1A64216D-65D9-4666-ABFA-D2E6F85A5DA3}" type="parTrans" cxnId="{C1371994-8671-40DD-BBBA-74D624914055}">
      <dgm:prSet/>
      <dgm:spPr/>
      <dgm:t>
        <a:bodyPr/>
        <a:lstStyle/>
        <a:p>
          <a:endParaRPr lang="en-US"/>
        </a:p>
      </dgm:t>
    </dgm:pt>
    <dgm:pt modelId="{39AFA861-9602-48EB-946D-205F423F5B22}" type="sibTrans" cxnId="{C1371994-8671-40DD-BBBA-74D624914055}">
      <dgm:prSet/>
      <dgm:spPr/>
      <dgm:t>
        <a:bodyPr/>
        <a:lstStyle/>
        <a:p>
          <a:endParaRPr lang="en-US"/>
        </a:p>
      </dgm:t>
    </dgm:pt>
    <dgm:pt modelId="{5AEEAE24-89EA-4016-943B-E8FCA62F376D}">
      <dgm:prSet/>
      <dgm:spPr/>
      <dgm:t>
        <a:bodyPr/>
        <a:lstStyle/>
        <a:p>
          <a:r>
            <a:rPr lang="en-US" b="1" i="0"/>
            <a:t>END FUNCTION</a:t>
          </a:r>
          <a:endParaRPr lang="en-US"/>
        </a:p>
      </dgm:t>
    </dgm:pt>
    <dgm:pt modelId="{EE8B0378-D131-41AA-A1A7-13CC3D8D8547}" type="parTrans" cxnId="{9798C8F8-0F68-4946-A447-1FF411378B71}">
      <dgm:prSet/>
      <dgm:spPr/>
      <dgm:t>
        <a:bodyPr/>
        <a:lstStyle/>
        <a:p>
          <a:endParaRPr lang="en-US"/>
        </a:p>
      </dgm:t>
    </dgm:pt>
    <dgm:pt modelId="{84C97267-4449-4317-BB92-9E82021CE4AD}" type="sibTrans" cxnId="{9798C8F8-0F68-4946-A447-1FF411378B71}">
      <dgm:prSet/>
      <dgm:spPr/>
      <dgm:t>
        <a:bodyPr/>
        <a:lstStyle/>
        <a:p>
          <a:endParaRPr lang="en-US"/>
        </a:p>
      </dgm:t>
    </dgm:pt>
    <dgm:pt modelId="{375C65A3-58FB-4BB6-BC97-1E2296E96E21}" type="pres">
      <dgm:prSet presAssocID="{A29117F5-2211-42BE-AD05-6450D6E758E3}" presName="vert0" presStyleCnt="0">
        <dgm:presLayoutVars>
          <dgm:dir/>
          <dgm:animOne val="branch"/>
          <dgm:animLvl val="lvl"/>
        </dgm:presLayoutVars>
      </dgm:prSet>
      <dgm:spPr/>
    </dgm:pt>
    <dgm:pt modelId="{BCE79B6A-4EFB-4CC5-9925-CAB55E5C9D48}" type="pres">
      <dgm:prSet presAssocID="{B31C2ECC-6EBC-4F6D-980D-D47CF0A14E8E}" presName="thickLine" presStyleLbl="alignNode1" presStyleIdx="0" presStyleCnt="11"/>
      <dgm:spPr/>
    </dgm:pt>
    <dgm:pt modelId="{E66C15D2-B5C4-40BC-98CB-6A2D83D3A8D9}" type="pres">
      <dgm:prSet presAssocID="{B31C2ECC-6EBC-4F6D-980D-D47CF0A14E8E}" presName="horz1" presStyleCnt="0"/>
      <dgm:spPr/>
    </dgm:pt>
    <dgm:pt modelId="{A6179D37-46AE-457A-B02D-9B2CE0EB17B2}" type="pres">
      <dgm:prSet presAssocID="{B31C2ECC-6EBC-4F6D-980D-D47CF0A14E8E}" presName="tx1" presStyleLbl="revTx" presStyleIdx="0" presStyleCnt="11"/>
      <dgm:spPr/>
    </dgm:pt>
    <dgm:pt modelId="{8359DAD0-53BD-40D3-B6E7-8399F73A2A40}" type="pres">
      <dgm:prSet presAssocID="{B31C2ECC-6EBC-4F6D-980D-D47CF0A14E8E}" presName="vert1" presStyleCnt="0"/>
      <dgm:spPr/>
    </dgm:pt>
    <dgm:pt modelId="{46902FD8-30F4-4A40-A93F-7EA457395542}" type="pres">
      <dgm:prSet presAssocID="{E98E94A5-BF8A-4A6E-85E6-3CA73BAA4106}" presName="thickLine" presStyleLbl="alignNode1" presStyleIdx="1" presStyleCnt="11"/>
      <dgm:spPr/>
    </dgm:pt>
    <dgm:pt modelId="{D6AB468B-8F8D-46A0-80B6-860EF709A99C}" type="pres">
      <dgm:prSet presAssocID="{E98E94A5-BF8A-4A6E-85E6-3CA73BAA4106}" presName="horz1" presStyleCnt="0"/>
      <dgm:spPr/>
    </dgm:pt>
    <dgm:pt modelId="{302B56B6-A117-46F3-ADA9-8920F9FA6881}" type="pres">
      <dgm:prSet presAssocID="{E98E94A5-BF8A-4A6E-85E6-3CA73BAA4106}" presName="tx1" presStyleLbl="revTx" presStyleIdx="1" presStyleCnt="11"/>
      <dgm:spPr/>
    </dgm:pt>
    <dgm:pt modelId="{F08995C8-2E3E-4B5C-939B-7365BA3247D8}" type="pres">
      <dgm:prSet presAssocID="{E98E94A5-BF8A-4A6E-85E6-3CA73BAA4106}" presName="vert1" presStyleCnt="0"/>
      <dgm:spPr/>
    </dgm:pt>
    <dgm:pt modelId="{50DAF40B-EC7D-4642-B3F7-DC1EE28A6458}" type="pres">
      <dgm:prSet presAssocID="{D1FE3AB6-BEE8-4452-903A-4DC6DA5C4B53}" presName="thickLine" presStyleLbl="alignNode1" presStyleIdx="2" presStyleCnt="11"/>
      <dgm:spPr/>
    </dgm:pt>
    <dgm:pt modelId="{32345D9A-B631-41DD-9412-00BB151751C6}" type="pres">
      <dgm:prSet presAssocID="{D1FE3AB6-BEE8-4452-903A-4DC6DA5C4B53}" presName="horz1" presStyleCnt="0"/>
      <dgm:spPr/>
    </dgm:pt>
    <dgm:pt modelId="{589133A3-81D9-4C46-A1AB-0B9D6E16BED4}" type="pres">
      <dgm:prSet presAssocID="{D1FE3AB6-BEE8-4452-903A-4DC6DA5C4B53}" presName="tx1" presStyleLbl="revTx" presStyleIdx="2" presStyleCnt="11"/>
      <dgm:spPr/>
    </dgm:pt>
    <dgm:pt modelId="{3D18DB75-4577-44AD-B82E-165E1F02F983}" type="pres">
      <dgm:prSet presAssocID="{D1FE3AB6-BEE8-4452-903A-4DC6DA5C4B53}" presName="vert1" presStyleCnt="0"/>
      <dgm:spPr/>
    </dgm:pt>
    <dgm:pt modelId="{ABA1E7EE-B193-485E-98F1-478F5517DE8F}" type="pres">
      <dgm:prSet presAssocID="{AD138079-D852-4D31-A8F6-E995FAF9FEA2}" presName="thickLine" presStyleLbl="alignNode1" presStyleIdx="3" presStyleCnt="11"/>
      <dgm:spPr/>
    </dgm:pt>
    <dgm:pt modelId="{2DC16380-E331-49ED-890C-5E520FABA9D7}" type="pres">
      <dgm:prSet presAssocID="{AD138079-D852-4D31-A8F6-E995FAF9FEA2}" presName="horz1" presStyleCnt="0"/>
      <dgm:spPr/>
    </dgm:pt>
    <dgm:pt modelId="{7B03429C-8F2C-4FBF-9946-0EB21196533A}" type="pres">
      <dgm:prSet presAssocID="{AD138079-D852-4D31-A8F6-E995FAF9FEA2}" presName="tx1" presStyleLbl="revTx" presStyleIdx="3" presStyleCnt="11"/>
      <dgm:spPr/>
    </dgm:pt>
    <dgm:pt modelId="{FC4A8024-B0D7-40E7-A074-8A8652205126}" type="pres">
      <dgm:prSet presAssocID="{AD138079-D852-4D31-A8F6-E995FAF9FEA2}" presName="vert1" presStyleCnt="0"/>
      <dgm:spPr/>
    </dgm:pt>
    <dgm:pt modelId="{79E3EF27-E232-4142-B198-AE530D87094A}" type="pres">
      <dgm:prSet presAssocID="{BBAB99F9-1E95-465F-B387-1904F16C3478}" presName="thickLine" presStyleLbl="alignNode1" presStyleIdx="4" presStyleCnt="11"/>
      <dgm:spPr/>
    </dgm:pt>
    <dgm:pt modelId="{1C3F6AB9-8176-4786-BB90-2F7C068EDE28}" type="pres">
      <dgm:prSet presAssocID="{BBAB99F9-1E95-465F-B387-1904F16C3478}" presName="horz1" presStyleCnt="0"/>
      <dgm:spPr/>
    </dgm:pt>
    <dgm:pt modelId="{D9D4F2EF-A7E1-4F76-9504-4FB434E4A97E}" type="pres">
      <dgm:prSet presAssocID="{BBAB99F9-1E95-465F-B387-1904F16C3478}" presName="tx1" presStyleLbl="revTx" presStyleIdx="4" presStyleCnt="11"/>
      <dgm:spPr/>
    </dgm:pt>
    <dgm:pt modelId="{011EE1C4-6CC3-4AB5-AB3C-0919110BEC5F}" type="pres">
      <dgm:prSet presAssocID="{BBAB99F9-1E95-465F-B387-1904F16C3478}" presName="vert1" presStyleCnt="0"/>
      <dgm:spPr/>
    </dgm:pt>
    <dgm:pt modelId="{3CCB7B88-73BB-4082-B625-0757A215DC7C}" type="pres">
      <dgm:prSet presAssocID="{B8B41469-4314-424B-B76F-F63F969EA54D}" presName="thickLine" presStyleLbl="alignNode1" presStyleIdx="5" presStyleCnt="11"/>
      <dgm:spPr/>
    </dgm:pt>
    <dgm:pt modelId="{2EBF51EA-3920-401B-8D9D-D4F5204E415D}" type="pres">
      <dgm:prSet presAssocID="{B8B41469-4314-424B-B76F-F63F969EA54D}" presName="horz1" presStyleCnt="0"/>
      <dgm:spPr/>
    </dgm:pt>
    <dgm:pt modelId="{A19602F1-AB60-473A-BD9A-833B93F24D5D}" type="pres">
      <dgm:prSet presAssocID="{B8B41469-4314-424B-B76F-F63F969EA54D}" presName="tx1" presStyleLbl="revTx" presStyleIdx="5" presStyleCnt="11"/>
      <dgm:spPr/>
    </dgm:pt>
    <dgm:pt modelId="{516C2637-6155-413E-A057-EF9A9132038F}" type="pres">
      <dgm:prSet presAssocID="{B8B41469-4314-424B-B76F-F63F969EA54D}" presName="vert1" presStyleCnt="0"/>
      <dgm:spPr/>
    </dgm:pt>
    <dgm:pt modelId="{D7F8FF14-206E-4836-87E5-4599FA3519D4}" type="pres">
      <dgm:prSet presAssocID="{4D2CDD6C-9F86-43BC-89AF-DFF6509AAEBE}" presName="thickLine" presStyleLbl="alignNode1" presStyleIdx="6" presStyleCnt="11"/>
      <dgm:spPr/>
    </dgm:pt>
    <dgm:pt modelId="{A2A808FB-06A7-4F09-97A4-947B34276CC5}" type="pres">
      <dgm:prSet presAssocID="{4D2CDD6C-9F86-43BC-89AF-DFF6509AAEBE}" presName="horz1" presStyleCnt="0"/>
      <dgm:spPr/>
    </dgm:pt>
    <dgm:pt modelId="{DB48B15B-DAA9-4D48-A4D1-4AD893FFE0EE}" type="pres">
      <dgm:prSet presAssocID="{4D2CDD6C-9F86-43BC-89AF-DFF6509AAEBE}" presName="tx1" presStyleLbl="revTx" presStyleIdx="6" presStyleCnt="11"/>
      <dgm:spPr/>
    </dgm:pt>
    <dgm:pt modelId="{B019B9B2-2CED-46F2-B007-8CCAE2B7A21D}" type="pres">
      <dgm:prSet presAssocID="{4D2CDD6C-9F86-43BC-89AF-DFF6509AAEBE}" presName="vert1" presStyleCnt="0"/>
      <dgm:spPr/>
    </dgm:pt>
    <dgm:pt modelId="{8C8F7DB1-833E-4D40-963C-370822814957}" type="pres">
      <dgm:prSet presAssocID="{94578B20-0CA5-4430-8823-CB4B5FA41319}" presName="thickLine" presStyleLbl="alignNode1" presStyleIdx="7" presStyleCnt="11"/>
      <dgm:spPr/>
    </dgm:pt>
    <dgm:pt modelId="{F9216B06-4AC0-463A-B75A-E60FCE7CE5F0}" type="pres">
      <dgm:prSet presAssocID="{94578B20-0CA5-4430-8823-CB4B5FA41319}" presName="horz1" presStyleCnt="0"/>
      <dgm:spPr/>
    </dgm:pt>
    <dgm:pt modelId="{78F02E39-D089-423D-8F96-4E153C449040}" type="pres">
      <dgm:prSet presAssocID="{94578B20-0CA5-4430-8823-CB4B5FA41319}" presName="tx1" presStyleLbl="revTx" presStyleIdx="7" presStyleCnt="11"/>
      <dgm:spPr/>
    </dgm:pt>
    <dgm:pt modelId="{65CA9F0C-0568-455B-956B-DBD0A1BCF032}" type="pres">
      <dgm:prSet presAssocID="{94578B20-0CA5-4430-8823-CB4B5FA41319}" presName="vert1" presStyleCnt="0"/>
      <dgm:spPr/>
    </dgm:pt>
    <dgm:pt modelId="{5539BAB0-4B12-4845-97EB-D67D92B66E8C}" type="pres">
      <dgm:prSet presAssocID="{E1DA6AB2-6DDD-472F-B43B-DC41E2E06DA0}" presName="thickLine" presStyleLbl="alignNode1" presStyleIdx="8" presStyleCnt="11"/>
      <dgm:spPr/>
    </dgm:pt>
    <dgm:pt modelId="{D1567AF0-CD13-40AF-A6FA-126511B6F987}" type="pres">
      <dgm:prSet presAssocID="{E1DA6AB2-6DDD-472F-B43B-DC41E2E06DA0}" presName="horz1" presStyleCnt="0"/>
      <dgm:spPr/>
    </dgm:pt>
    <dgm:pt modelId="{FD267A87-8C97-4864-B787-BDDA37718AE2}" type="pres">
      <dgm:prSet presAssocID="{E1DA6AB2-6DDD-472F-B43B-DC41E2E06DA0}" presName="tx1" presStyleLbl="revTx" presStyleIdx="8" presStyleCnt="11"/>
      <dgm:spPr/>
    </dgm:pt>
    <dgm:pt modelId="{0689B80F-3AF8-4AC2-A200-3D876E33B093}" type="pres">
      <dgm:prSet presAssocID="{E1DA6AB2-6DDD-472F-B43B-DC41E2E06DA0}" presName="vert1" presStyleCnt="0"/>
      <dgm:spPr/>
    </dgm:pt>
    <dgm:pt modelId="{AAC15154-A7F6-4A23-AD18-A9661D177716}" type="pres">
      <dgm:prSet presAssocID="{27D98401-3929-4A16-9D21-59E11C8BE02D}" presName="thickLine" presStyleLbl="alignNode1" presStyleIdx="9" presStyleCnt="11"/>
      <dgm:spPr/>
    </dgm:pt>
    <dgm:pt modelId="{E9C24C27-615B-4542-820F-4C55B865E581}" type="pres">
      <dgm:prSet presAssocID="{27D98401-3929-4A16-9D21-59E11C8BE02D}" presName="horz1" presStyleCnt="0"/>
      <dgm:spPr/>
    </dgm:pt>
    <dgm:pt modelId="{DE39B228-407D-49F3-89C1-9C0BFE80BEA5}" type="pres">
      <dgm:prSet presAssocID="{27D98401-3929-4A16-9D21-59E11C8BE02D}" presName="tx1" presStyleLbl="revTx" presStyleIdx="9" presStyleCnt="11"/>
      <dgm:spPr/>
    </dgm:pt>
    <dgm:pt modelId="{43E7F110-8294-4FC2-96C3-CF3C1CE20265}" type="pres">
      <dgm:prSet presAssocID="{27D98401-3929-4A16-9D21-59E11C8BE02D}" presName="vert1" presStyleCnt="0"/>
      <dgm:spPr/>
    </dgm:pt>
    <dgm:pt modelId="{1819614C-746C-41F0-B94F-269A835DCFCE}" type="pres">
      <dgm:prSet presAssocID="{5AEEAE24-89EA-4016-943B-E8FCA62F376D}" presName="thickLine" presStyleLbl="alignNode1" presStyleIdx="10" presStyleCnt="11"/>
      <dgm:spPr/>
    </dgm:pt>
    <dgm:pt modelId="{154228B3-6A04-4874-9F2B-11F2D90C5A4D}" type="pres">
      <dgm:prSet presAssocID="{5AEEAE24-89EA-4016-943B-E8FCA62F376D}" presName="horz1" presStyleCnt="0"/>
      <dgm:spPr/>
    </dgm:pt>
    <dgm:pt modelId="{67A10045-275D-4F6A-94D2-167958512B95}" type="pres">
      <dgm:prSet presAssocID="{5AEEAE24-89EA-4016-943B-E8FCA62F376D}" presName="tx1" presStyleLbl="revTx" presStyleIdx="10" presStyleCnt="11"/>
      <dgm:spPr/>
    </dgm:pt>
    <dgm:pt modelId="{FA017180-8EAE-4AE9-A843-6F6870FF3D96}" type="pres">
      <dgm:prSet presAssocID="{5AEEAE24-89EA-4016-943B-E8FCA62F376D}" presName="vert1" presStyleCnt="0"/>
      <dgm:spPr/>
    </dgm:pt>
  </dgm:ptLst>
  <dgm:cxnLst>
    <dgm:cxn modelId="{0F1B0424-E1AF-40A5-A8D8-D07BA8876068}" srcId="{A29117F5-2211-42BE-AD05-6450D6E758E3}" destId="{B8B41469-4314-424B-B76F-F63F969EA54D}" srcOrd="5" destOrd="0" parTransId="{44F113D5-509B-4880-8CDA-AA3E1A21C03B}" sibTransId="{C766FAF6-DB56-4683-AB52-884E16A7D577}"/>
    <dgm:cxn modelId="{F8912124-A616-48F7-B21A-0C6F1EEF022E}" type="presOf" srcId="{D1FE3AB6-BEE8-4452-903A-4DC6DA5C4B53}" destId="{589133A3-81D9-4C46-A1AB-0B9D6E16BED4}" srcOrd="0" destOrd="0" presId="urn:microsoft.com/office/officeart/2008/layout/LinedList"/>
    <dgm:cxn modelId="{5D006525-DCAC-4252-82B4-7E047F0AA097}" type="presOf" srcId="{A29117F5-2211-42BE-AD05-6450D6E758E3}" destId="{375C65A3-58FB-4BB6-BC97-1E2296E96E21}" srcOrd="0" destOrd="0" presId="urn:microsoft.com/office/officeart/2008/layout/LinedList"/>
    <dgm:cxn modelId="{CA47E42A-8329-4DE6-AE94-FF7B89F55F0D}" type="presOf" srcId="{B31C2ECC-6EBC-4F6D-980D-D47CF0A14E8E}" destId="{A6179D37-46AE-457A-B02D-9B2CE0EB17B2}" srcOrd="0" destOrd="0" presId="urn:microsoft.com/office/officeart/2008/layout/LinedList"/>
    <dgm:cxn modelId="{575ABC5B-D5EC-456D-B074-02AA780F8FE2}" type="presOf" srcId="{B8B41469-4314-424B-B76F-F63F969EA54D}" destId="{A19602F1-AB60-473A-BD9A-833B93F24D5D}" srcOrd="0" destOrd="0" presId="urn:microsoft.com/office/officeart/2008/layout/LinedList"/>
    <dgm:cxn modelId="{3AD1F54B-79EF-4411-8CF6-0E746F035FCB}" srcId="{A29117F5-2211-42BE-AD05-6450D6E758E3}" destId="{E1DA6AB2-6DDD-472F-B43B-DC41E2E06DA0}" srcOrd="8" destOrd="0" parTransId="{19FBEF6E-2D70-42A9-AF78-41A87339C10E}" sibTransId="{E66E11E7-446F-47A5-88BB-C0DB5C0DED8F}"/>
    <dgm:cxn modelId="{B5102F4C-7896-4185-94D6-78D8656810C2}" srcId="{A29117F5-2211-42BE-AD05-6450D6E758E3}" destId="{D1FE3AB6-BEE8-4452-903A-4DC6DA5C4B53}" srcOrd="2" destOrd="0" parTransId="{F76F4CC0-D0B0-4669-AE28-BE4839F84099}" sibTransId="{BDEBAEDD-1A85-469A-8732-34A431515218}"/>
    <dgm:cxn modelId="{4C97806F-A034-46DD-8228-9A67934CB1A6}" srcId="{A29117F5-2211-42BE-AD05-6450D6E758E3}" destId="{4D2CDD6C-9F86-43BC-89AF-DFF6509AAEBE}" srcOrd="6" destOrd="0" parTransId="{05E4DEA0-2547-4B9B-8BA1-148D83772C50}" sibTransId="{F503995B-150C-47D4-87D6-1735488E6C6A}"/>
    <dgm:cxn modelId="{AD5A3058-19AF-4F3C-B437-4758C7C6B6E6}" srcId="{A29117F5-2211-42BE-AD05-6450D6E758E3}" destId="{94578B20-0CA5-4430-8823-CB4B5FA41319}" srcOrd="7" destOrd="0" parTransId="{EACC599F-160C-4FB7-8FFC-3EE99EF61E76}" sibTransId="{D341D60A-EFE3-46B9-8241-A5E14EFCD1B2}"/>
    <dgm:cxn modelId="{1A975B93-2EBB-451D-A636-AC48B57940EE}" type="presOf" srcId="{E98E94A5-BF8A-4A6E-85E6-3CA73BAA4106}" destId="{302B56B6-A117-46F3-ADA9-8920F9FA6881}" srcOrd="0" destOrd="0" presId="urn:microsoft.com/office/officeart/2008/layout/LinedList"/>
    <dgm:cxn modelId="{C1371994-8671-40DD-BBBA-74D624914055}" srcId="{A29117F5-2211-42BE-AD05-6450D6E758E3}" destId="{27D98401-3929-4A16-9D21-59E11C8BE02D}" srcOrd="9" destOrd="0" parTransId="{1A64216D-65D9-4666-ABFA-D2E6F85A5DA3}" sibTransId="{39AFA861-9602-48EB-946D-205F423F5B22}"/>
    <dgm:cxn modelId="{1E64BEAE-D94A-4BB1-9859-6DB375951110}" type="presOf" srcId="{27D98401-3929-4A16-9D21-59E11C8BE02D}" destId="{DE39B228-407D-49F3-89C1-9C0BFE80BEA5}" srcOrd="0" destOrd="0" presId="urn:microsoft.com/office/officeart/2008/layout/LinedList"/>
    <dgm:cxn modelId="{F23B97C4-C9BE-4428-882D-626A871494AF}" type="presOf" srcId="{AD138079-D852-4D31-A8F6-E995FAF9FEA2}" destId="{7B03429C-8F2C-4FBF-9946-0EB21196533A}" srcOrd="0" destOrd="0" presId="urn:microsoft.com/office/officeart/2008/layout/LinedList"/>
    <dgm:cxn modelId="{6A635CCA-E690-422E-8774-3A7317125778}" type="presOf" srcId="{BBAB99F9-1E95-465F-B387-1904F16C3478}" destId="{D9D4F2EF-A7E1-4F76-9504-4FB434E4A97E}" srcOrd="0" destOrd="0" presId="urn:microsoft.com/office/officeart/2008/layout/LinedList"/>
    <dgm:cxn modelId="{302E81D1-C0EE-4FF8-8334-4947F315DC5C}" srcId="{A29117F5-2211-42BE-AD05-6450D6E758E3}" destId="{BBAB99F9-1E95-465F-B387-1904F16C3478}" srcOrd="4" destOrd="0" parTransId="{EEB79E58-227F-4B63-A45B-BA362BFC4D14}" sibTransId="{C7470F32-8C9E-41DC-ABE2-55CC92D89B7C}"/>
    <dgm:cxn modelId="{09CDDCE4-8FA1-4047-9973-DA9E6B8C0E5F}" srcId="{A29117F5-2211-42BE-AD05-6450D6E758E3}" destId="{E98E94A5-BF8A-4A6E-85E6-3CA73BAA4106}" srcOrd="1" destOrd="0" parTransId="{CF6E97FE-BE39-44D7-B57A-A990914AAEC9}" sibTransId="{3A6D4D83-2741-4D9C-B0F2-8B453F96F80E}"/>
    <dgm:cxn modelId="{6F6E00E6-AD43-4E20-834B-A83DF550EF28}" type="presOf" srcId="{E1DA6AB2-6DDD-472F-B43B-DC41E2E06DA0}" destId="{FD267A87-8C97-4864-B787-BDDA37718AE2}" srcOrd="0" destOrd="0" presId="urn:microsoft.com/office/officeart/2008/layout/LinedList"/>
    <dgm:cxn modelId="{B6784CEC-CF24-4874-B643-D5781FD56221}" type="presOf" srcId="{4D2CDD6C-9F86-43BC-89AF-DFF6509AAEBE}" destId="{DB48B15B-DAA9-4D48-A4D1-4AD893FFE0EE}" srcOrd="0" destOrd="0" presId="urn:microsoft.com/office/officeart/2008/layout/LinedList"/>
    <dgm:cxn modelId="{5114DFF0-72D3-4CAE-A74D-2C7487FDD3EE}" srcId="{A29117F5-2211-42BE-AD05-6450D6E758E3}" destId="{AD138079-D852-4D31-A8F6-E995FAF9FEA2}" srcOrd="3" destOrd="0" parTransId="{A87F7DEF-44D7-4409-9B18-3A41800EF9FE}" sibTransId="{9B56AD17-6C05-44EF-B50B-B0B1CBDAD6BD}"/>
    <dgm:cxn modelId="{2765ACF1-3D49-4A40-847C-E9F904973B5B}" srcId="{A29117F5-2211-42BE-AD05-6450D6E758E3}" destId="{B31C2ECC-6EBC-4F6D-980D-D47CF0A14E8E}" srcOrd="0" destOrd="0" parTransId="{47AFA6C2-C35B-4736-978D-ABDC3BF20632}" sibTransId="{2AC5C688-DB98-4B84-B49A-2F7E02FD31C5}"/>
    <dgm:cxn modelId="{AF1DB4F7-5CFB-4F2B-9DF1-D39DF3B99113}" type="presOf" srcId="{94578B20-0CA5-4430-8823-CB4B5FA41319}" destId="{78F02E39-D089-423D-8F96-4E153C449040}" srcOrd="0" destOrd="0" presId="urn:microsoft.com/office/officeart/2008/layout/LinedList"/>
    <dgm:cxn modelId="{9798C8F8-0F68-4946-A447-1FF411378B71}" srcId="{A29117F5-2211-42BE-AD05-6450D6E758E3}" destId="{5AEEAE24-89EA-4016-943B-E8FCA62F376D}" srcOrd="10" destOrd="0" parTransId="{EE8B0378-D131-41AA-A1A7-13CC3D8D8547}" sibTransId="{84C97267-4449-4317-BB92-9E82021CE4AD}"/>
    <dgm:cxn modelId="{18BF91FC-DAC5-4C46-939C-861111423228}" type="presOf" srcId="{5AEEAE24-89EA-4016-943B-E8FCA62F376D}" destId="{67A10045-275D-4F6A-94D2-167958512B95}" srcOrd="0" destOrd="0" presId="urn:microsoft.com/office/officeart/2008/layout/LinedList"/>
    <dgm:cxn modelId="{86ABE42D-7A4F-4A48-905B-A7CC6DD75B53}" type="presParOf" srcId="{375C65A3-58FB-4BB6-BC97-1E2296E96E21}" destId="{BCE79B6A-4EFB-4CC5-9925-CAB55E5C9D48}" srcOrd="0" destOrd="0" presId="urn:microsoft.com/office/officeart/2008/layout/LinedList"/>
    <dgm:cxn modelId="{28BD5076-290B-4F79-9787-546D26FAADE5}" type="presParOf" srcId="{375C65A3-58FB-4BB6-BC97-1E2296E96E21}" destId="{E66C15D2-B5C4-40BC-98CB-6A2D83D3A8D9}" srcOrd="1" destOrd="0" presId="urn:microsoft.com/office/officeart/2008/layout/LinedList"/>
    <dgm:cxn modelId="{922A0A43-D523-4C96-A7CB-36CCE149274C}" type="presParOf" srcId="{E66C15D2-B5C4-40BC-98CB-6A2D83D3A8D9}" destId="{A6179D37-46AE-457A-B02D-9B2CE0EB17B2}" srcOrd="0" destOrd="0" presId="urn:microsoft.com/office/officeart/2008/layout/LinedList"/>
    <dgm:cxn modelId="{5D7507B7-54CD-4A16-9805-3E1A841F5303}" type="presParOf" srcId="{E66C15D2-B5C4-40BC-98CB-6A2D83D3A8D9}" destId="{8359DAD0-53BD-40D3-B6E7-8399F73A2A40}" srcOrd="1" destOrd="0" presId="urn:microsoft.com/office/officeart/2008/layout/LinedList"/>
    <dgm:cxn modelId="{1CFDAA68-5E0D-4963-911E-C618C040BA91}" type="presParOf" srcId="{375C65A3-58FB-4BB6-BC97-1E2296E96E21}" destId="{46902FD8-30F4-4A40-A93F-7EA457395542}" srcOrd="2" destOrd="0" presId="urn:microsoft.com/office/officeart/2008/layout/LinedList"/>
    <dgm:cxn modelId="{71CAB10B-88DC-4648-85D6-9E6E0A03B3B0}" type="presParOf" srcId="{375C65A3-58FB-4BB6-BC97-1E2296E96E21}" destId="{D6AB468B-8F8D-46A0-80B6-860EF709A99C}" srcOrd="3" destOrd="0" presId="urn:microsoft.com/office/officeart/2008/layout/LinedList"/>
    <dgm:cxn modelId="{7C79FECA-593A-440D-B0F5-24694689C6CB}" type="presParOf" srcId="{D6AB468B-8F8D-46A0-80B6-860EF709A99C}" destId="{302B56B6-A117-46F3-ADA9-8920F9FA6881}" srcOrd="0" destOrd="0" presId="urn:microsoft.com/office/officeart/2008/layout/LinedList"/>
    <dgm:cxn modelId="{33FAFC9B-447A-47E9-807D-CDAFD4B6E807}" type="presParOf" srcId="{D6AB468B-8F8D-46A0-80B6-860EF709A99C}" destId="{F08995C8-2E3E-4B5C-939B-7365BA3247D8}" srcOrd="1" destOrd="0" presId="urn:microsoft.com/office/officeart/2008/layout/LinedList"/>
    <dgm:cxn modelId="{B696E348-72BF-49C8-82F5-D74A856A575E}" type="presParOf" srcId="{375C65A3-58FB-4BB6-BC97-1E2296E96E21}" destId="{50DAF40B-EC7D-4642-B3F7-DC1EE28A6458}" srcOrd="4" destOrd="0" presId="urn:microsoft.com/office/officeart/2008/layout/LinedList"/>
    <dgm:cxn modelId="{10FF9D9C-1F94-44D7-ACB7-3F4F683DC1B2}" type="presParOf" srcId="{375C65A3-58FB-4BB6-BC97-1E2296E96E21}" destId="{32345D9A-B631-41DD-9412-00BB151751C6}" srcOrd="5" destOrd="0" presId="urn:microsoft.com/office/officeart/2008/layout/LinedList"/>
    <dgm:cxn modelId="{3CBD8DAA-029A-4CE6-B34D-0F2A82F2AB9E}" type="presParOf" srcId="{32345D9A-B631-41DD-9412-00BB151751C6}" destId="{589133A3-81D9-4C46-A1AB-0B9D6E16BED4}" srcOrd="0" destOrd="0" presId="urn:microsoft.com/office/officeart/2008/layout/LinedList"/>
    <dgm:cxn modelId="{E05A9CF7-E6C9-445A-9B53-5048D070AAE8}" type="presParOf" srcId="{32345D9A-B631-41DD-9412-00BB151751C6}" destId="{3D18DB75-4577-44AD-B82E-165E1F02F983}" srcOrd="1" destOrd="0" presId="urn:microsoft.com/office/officeart/2008/layout/LinedList"/>
    <dgm:cxn modelId="{6AC3201E-5142-4492-A9DA-06C53CC1673E}" type="presParOf" srcId="{375C65A3-58FB-4BB6-BC97-1E2296E96E21}" destId="{ABA1E7EE-B193-485E-98F1-478F5517DE8F}" srcOrd="6" destOrd="0" presId="urn:microsoft.com/office/officeart/2008/layout/LinedList"/>
    <dgm:cxn modelId="{39563299-1F61-4DD5-880A-CD69C190F142}" type="presParOf" srcId="{375C65A3-58FB-4BB6-BC97-1E2296E96E21}" destId="{2DC16380-E331-49ED-890C-5E520FABA9D7}" srcOrd="7" destOrd="0" presId="urn:microsoft.com/office/officeart/2008/layout/LinedList"/>
    <dgm:cxn modelId="{B64152E2-D4C9-4DAF-B230-BAC8C0FC8294}" type="presParOf" srcId="{2DC16380-E331-49ED-890C-5E520FABA9D7}" destId="{7B03429C-8F2C-4FBF-9946-0EB21196533A}" srcOrd="0" destOrd="0" presId="urn:microsoft.com/office/officeart/2008/layout/LinedList"/>
    <dgm:cxn modelId="{E30F1239-6AEB-4B40-BC28-E7C90BDC18EE}" type="presParOf" srcId="{2DC16380-E331-49ED-890C-5E520FABA9D7}" destId="{FC4A8024-B0D7-40E7-A074-8A8652205126}" srcOrd="1" destOrd="0" presId="urn:microsoft.com/office/officeart/2008/layout/LinedList"/>
    <dgm:cxn modelId="{6DD9782F-EF27-4BAE-83B1-A8E8B78CFF44}" type="presParOf" srcId="{375C65A3-58FB-4BB6-BC97-1E2296E96E21}" destId="{79E3EF27-E232-4142-B198-AE530D87094A}" srcOrd="8" destOrd="0" presId="urn:microsoft.com/office/officeart/2008/layout/LinedList"/>
    <dgm:cxn modelId="{7F5450A6-128A-4CEB-A417-26ECACF4E4F9}" type="presParOf" srcId="{375C65A3-58FB-4BB6-BC97-1E2296E96E21}" destId="{1C3F6AB9-8176-4786-BB90-2F7C068EDE28}" srcOrd="9" destOrd="0" presId="urn:microsoft.com/office/officeart/2008/layout/LinedList"/>
    <dgm:cxn modelId="{70CEF306-0EA6-4ED9-A158-81A78EE86154}" type="presParOf" srcId="{1C3F6AB9-8176-4786-BB90-2F7C068EDE28}" destId="{D9D4F2EF-A7E1-4F76-9504-4FB434E4A97E}" srcOrd="0" destOrd="0" presId="urn:microsoft.com/office/officeart/2008/layout/LinedList"/>
    <dgm:cxn modelId="{79D65FD1-E39F-4E8A-BA94-6FC7756CBBB9}" type="presParOf" srcId="{1C3F6AB9-8176-4786-BB90-2F7C068EDE28}" destId="{011EE1C4-6CC3-4AB5-AB3C-0919110BEC5F}" srcOrd="1" destOrd="0" presId="urn:microsoft.com/office/officeart/2008/layout/LinedList"/>
    <dgm:cxn modelId="{EF0B8CA1-B8FB-4E91-80CC-F32CBA09C482}" type="presParOf" srcId="{375C65A3-58FB-4BB6-BC97-1E2296E96E21}" destId="{3CCB7B88-73BB-4082-B625-0757A215DC7C}" srcOrd="10" destOrd="0" presId="urn:microsoft.com/office/officeart/2008/layout/LinedList"/>
    <dgm:cxn modelId="{619ABB3D-A0BE-4813-A034-CBE41F5CD575}" type="presParOf" srcId="{375C65A3-58FB-4BB6-BC97-1E2296E96E21}" destId="{2EBF51EA-3920-401B-8D9D-D4F5204E415D}" srcOrd="11" destOrd="0" presId="urn:microsoft.com/office/officeart/2008/layout/LinedList"/>
    <dgm:cxn modelId="{78757C05-A82E-4896-BAF2-754C6562C3E4}" type="presParOf" srcId="{2EBF51EA-3920-401B-8D9D-D4F5204E415D}" destId="{A19602F1-AB60-473A-BD9A-833B93F24D5D}" srcOrd="0" destOrd="0" presId="urn:microsoft.com/office/officeart/2008/layout/LinedList"/>
    <dgm:cxn modelId="{98D60AAE-756B-4D8F-A538-5C7664C2625E}" type="presParOf" srcId="{2EBF51EA-3920-401B-8D9D-D4F5204E415D}" destId="{516C2637-6155-413E-A057-EF9A9132038F}" srcOrd="1" destOrd="0" presId="urn:microsoft.com/office/officeart/2008/layout/LinedList"/>
    <dgm:cxn modelId="{782394A3-592F-4184-9126-9D6A70692060}" type="presParOf" srcId="{375C65A3-58FB-4BB6-BC97-1E2296E96E21}" destId="{D7F8FF14-206E-4836-87E5-4599FA3519D4}" srcOrd="12" destOrd="0" presId="urn:microsoft.com/office/officeart/2008/layout/LinedList"/>
    <dgm:cxn modelId="{A52CEFC2-1E93-428B-BF9F-C947A5593529}" type="presParOf" srcId="{375C65A3-58FB-4BB6-BC97-1E2296E96E21}" destId="{A2A808FB-06A7-4F09-97A4-947B34276CC5}" srcOrd="13" destOrd="0" presId="urn:microsoft.com/office/officeart/2008/layout/LinedList"/>
    <dgm:cxn modelId="{EE30A86E-2E38-4C37-BBB8-FFBC67FD1A87}" type="presParOf" srcId="{A2A808FB-06A7-4F09-97A4-947B34276CC5}" destId="{DB48B15B-DAA9-4D48-A4D1-4AD893FFE0EE}" srcOrd="0" destOrd="0" presId="urn:microsoft.com/office/officeart/2008/layout/LinedList"/>
    <dgm:cxn modelId="{2A5439C2-94A4-4129-8393-64FB179D0EAB}" type="presParOf" srcId="{A2A808FB-06A7-4F09-97A4-947B34276CC5}" destId="{B019B9B2-2CED-46F2-B007-8CCAE2B7A21D}" srcOrd="1" destOrd="0" presId="urn:microsoft.com/office/officeart/2008/layout/LinedList"/>
    <dgm:cxn modelId="{33761C58-2CAD-48B8-A50B-2ED1E45AEF5C}" type="presParOf" srcId="{375C65A3-58FB-4BB6-BC97-1E2296E96E21}" destId="{8C8F7DB1-833E-4D40-963C-370822814957}" srcOrd="14" destOrd="0" presId="urn:microsoft.com/office/officeart/2008/layout/LinedList"/>
    <dgm:cxn modelId="{9D1F6EF0-3EDF-4CCE-836B-6AAF1C825882}" type="presParOf" srcId="{375C65A3-58FB-4BB6-BC97-1E2296E96E21}" destId="{F9216B06-4AC0-463A-B75A-E60FCE7CE5F0}" srcOrd="15" destOrd="0" presId="urn:microsoft.com/office/officeart/2008/layout/LinedList"/>
    <dgm:cxn modelId="{202572EC-9181-469B-A1A1-6CF0E54E56BE}" type="presParOf" srcId="{F9216B06-4AC0-463A-B75A-E60FCE7CE5F0}" destId="{78F02E39-D089-423D-8F96-4E153C449040}" srcOrd="0" destOrd="0" presId="urn:microsoft.com/office/officeart/2008/layout/LinedList"/>
    <dgm:cxn modelId="{2BD1FEDD-3D6E-4B23-BF2B-53568DBB4328}" type="presParOf" srcId="{F9216B06-4AC0-463A-B75A-E60FCE7CE5F0}" destId="{65CA9F0C-0568-455B-956B-DBD0A1BCF032}" srcOrd="1" destOrd="0" presId="urn:microsoft.com/office/officeart/2008/layout/LinedList"/>
    <dgm:cxn modelId="{71ADD548-98B6-4C4F-A55D-0791D5916C8C}" type="presParOf" srcId="{375C65A3-58FB-4BB6-BC97-1E2296E96E21}" destId="{5539BAB0-4B12-4845-97EB-D67D92B66E8C}" srcOrd="16" destOrd="0" presId="urn:microsoft.com/office/officeart/2008/layout/LinedList"/>
    <dgm:cxn modelId="{2E482D5F-EC37-47F8-A145-41F41C336D06}" type="presParOf" srcId="{375C65A3-58FB-4BB6-BC97-1E2296E96E21}" destId="{D1567AF0-CD13-40AF-A6FA-126511B6F987}" srcOrd="17" destOrd="0" presId="urn:microsoft.com/office/officeart/2008/layout/LinedList"/>
    <dgm:cxn modelId="{F15858A5-9F1A-489F-B33B-13CC9AEE9179}" type="presParOf" srcId="{D1567AF0-CD13-40AF-A6FA-126511B6F987}" destId="{FD267A87-8C97-4864-B787-BDDA37718AE2}" srcOrd="0" destOrd="0" presId="urn:microsoft.com/office/officeart/2008/layout/LinedList"/>
    <dgm:cxn modelId="{ACFE81ED-F661-4A72-856A-7B6A3DF70AEF}" type="presParOf" srcId="{D1567AF0-CD13-40AF-A6FA-126511B6F987}" destId="{0689B80F-3AF8-4AC2-A200-3D876E33B093}" srcOrd="1" destOrd="0" presId="urn:microsoft.com/office/officeart/2008/layout/LinedList"/>
    <dgm:cxn modelId="{7621FAD2-3248-4659-879C-A00A88C4945D}" type="presParOf" srcId="{375C65A3-58FB-4BB6-BC97-1E2296E96E21}" destId="{AAC15154-A7F6-4A23-AD18-A9661D177716}" srcOrd="18" destOrd="0" presId="urn:microsoft.com/office/officeart/2008/layout/LinedList"/>
    <dgm:cxn modelId="{D2AC5635-F3C6-46CA-BE87-5CE501955008}" type="presParOf" srcId="{375C65A3-58FB-4BB6-BC97-1E2296E96E21}" destId="{E9C24C27-615B-4542-820F-4C55B865E581}" srcOrd="19" destOrd="0" presId="urn:microsoft.com/office/officeart/2008/layout/LinedList"/>
    <dgm:cxn modelId="{319A9E9A-EED7-4B64-9396-5B484E8C05E0}" type="presParOf" srcId="{E9C24C27-615B-4542-820F-4C55B865E581}" destId="{DE39B228-407D-49F3-89C1-9C0BFE80BEA5}" srcOrd="0" destOrd="0" presId="urn:microsoft.com/office/officeart/2008/layout/LinedList"/>
    <dgm:cxn modelId="{3AE31962-216C-4822-817C-106BF4D9A295}" type="presParOf" srcId="{E9C24C27-615B-4542-820F-4C55B865E581}" destId="{43E7F110-8294-4FC2-96C3-CF3C1CE20265}" srcOrd="1" destOrd="0" presId="urn:microsoft.com/office/officeart/2008/layout/LinedList"/>
    <dgm:cxn modelId="{0E4D0378-4AB0-4700-9046-4863A60FBFE5}" type="presParOf" srcId="{375C65A3-58FB-4BB6-BC97-1E2296E96E21}" destId="{1819614C-746C-41F0-B94F-269A835DCFCE}" srcOrd="20" destOrd="0" presId="urn:microsoft.com/office/officeart/2008/layout/LinedList"/>
    <dgm:cxn modelId="{029E2BB6-6769-4FBD-AB6C-83441D583CE0}" type="presParOf" srcId="{375C65A3-58FB-4BB6-BC97-1E2296E96E21}" destId="{154228B3-6A04-4874-9F2B-11F2D90C5A4D}" srcOrd="21" destOrd="0" presId="urn:microsoft.com/office/officeart/2008/layout/LinedList"/>
    <dgm:cxn modelId="{6C49128C-E586-473B-8736-A5AC54BBE7C3}" type="presParOf" srcId="{154228B3-6A04-4874-9F2B-11F2D90C5A4D}" destId="{67A10045-275D-4F6A-94D2-167958512B95}" srcOrd="0" destOrd="0" presId="urn:microsoft.com/office/officeart/2008/layout/LinedList"/>
    <dgm:cxn modelId="{8618DAD7-6DF5-40FC-8C9E-46E998A2B8CD}" type="presParOf" srcId="{154228B3-6A04-4874-9F2B-11F2D90C5A4D}" destId="{FA017180-8EAE-4AE9-A843-6F6870FF3D96}"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1BD6460B-1F81-411C-923E-041F956F2761}" type="doc">
      <dgm:prSet loTypeId="urn:microsoft.com/office/officeart/2008/layout/LinedList" loCatId="list" qsTypeId="urn:microsoft.com/office/officeart/2005/8/quickstyle/simple1" qsCatId="simple" csTypeId="urn:microsoft.com/office/officeart/2005/8/colors/accent1_2" csCatId="accent1"/>
      <dgm:spPr/>
      <dgm:t>
        <a:bodyPr/>
        <a:lstStyle/>
        <a:p>
          <a:endParaRPr lang="en-US"/>
        </a:p>
      </dgm:t>
    </dgm:pt>
    <dgm:pt modelId="{CEB743E5-F40B-4376-A15E-3EF0A13F1A3B}">
      <dgm:prSet/>
      <dgm:spPr/>
      <dgm:t>
        <a:bodyPr/>
        <a:lstStyle/>
        <a:p>
          <a:r>
            <a:rPr lang="en-US" b="1" i="0"/>
            <a:t>FUNCTION PARTITION(arr, low, high):</a:t>
          </a:r>
          <a:endParaRPr lang="en-US"/>
        </a:p>
      </dgm:t>
    </dgm:pt>
    <dgm:pt modelId="{C992EF79-47C9-4BB8-A257-2C741A90FA15}" type="parTrans" cxnId="{8F38DA1D-E9B9-4C47-A980-D3884AC2A2C1}">
      <dgm:prSet/>
      <dgm:spPr/>
      <dgm:t>
        <a:bodyPr/>
        <a:lstStyle/>
        <a:p>
          <a:endParaRPr lang="en-US"/>
        </a:p>
      </dgm:t>
    </dgm:pt>
    <dgm:pt modelId="{9DF3588E-D025-480C-90EA-9F92C60529D9}" type="sibTrans" cxnId="{8F38DA1D-E9B9-4C47-A980-D3884AC2A2C1}">
      <dgm:prSet/>
      <dgm:spPr/>
      <dgm:t>
        <a:bodyPr/>
        <a:lstStyle/>
        <a:p>
          <a:endParaRPr lang="en-US"/>
        </a:p>
      </dgm:t>
    </dgm:pt>
    <dgm:pt modelId="{1A53FDC8-317A-46C0-8B97-E3350F6FFF13}">
      <dgm:prSet/>
      <dgm:spPr/>
      <dgm:t>
        <a:bodyPr/>
        <a:lstStyle/>
        <a:p>
          <a:r>
            <a:rPr lang="en-US" b="1" i="0"/>
            <a:t>// Select the rightmost element as pivot</a:t>
          </a:r>
          <a:endParaRPr lang="en-US"/>
        </a:p>
      </dgm:t>
    </dgm:pt>
    <dgm:pt modelId="{486CCFCC-39AE-4BD4-BEA3-3AC7CC260C9C}" type="parTrans" cxnId="{5970E42F-6145-452F-A435-EB7D00A57076}">
      <dgm:prSet/>
      <dgm:spPr/>
      <dgm:t>
        <a:bodyPr/>
        <a:lstStyle/>
        <a:p>
          <a:endParaRPr lang="en-US"/>
        </a:p>
      </dgm:t>
    </dgm:pt>
    <dgm:pt modelId="{EC0A63F3-492C-4115-9B02-49861D2ABE0C}" type="sibTrans" cxnId="{5970E42F-6145-452F-A435-EB7D00A57076}">
      <dgm:prSet/>
      <dgm:spPr/>
      <dgm:t>
        <a:bodyPr/>
        <a:lstStyle/>
        <a:p>
          <a:endParaRPr lang="en-US"/>
        </a:p>
      </dgm:t>
    </dgm:pt>
    <dgm:pt modelId="{3EAA8C29-3BB9-41A2-9426-3F72A0F26D34}">
      <dgm:prSet/>
      <dgm:spPr/>
      <dgm:t>
        <a:bodyPr/>
        <a:lstStyle/>
        <a:p>
          <a:r>
            <a:rPr lang="en-US" b="1" i="0"/>
            <a:t>pivot = arr[high] </a:t>
          </a:r>
          <a:endParaRPr lang="en-US"/>
        </a:p>
      </dgm:t>
    </dgm:pt>
    <dgm:pt modelId="{C2C3F63E-1325-497E-8450-CF82F88DC628}" type="parTrans" cxnId="{4A338AF5-43B8-4F39-B422-21CD92EBAC4C}">
      <dgm:prSet/>
      <dgm:spPr/>
      <dgm:t>
        <a:bodyPr/>
        <a:lstStyle/>
        <a:p>
          <a:endParaRPr lang="en-US"/>
        </a:p>
      </dgm:t>
    </dgm:pt>
    <dgm:pt modelId="{2BC12DA7-508E-4DFA-93CB-34FC99FEEFF6}" type="sibTrans" cxnId="{4A338AF5-43B8-4F39-B422-21CD92EBAC4C}">
      <dgm:prSet/>
      <dgm:spPr/>
      <dgm:t>
        <a:bodyPr/>
        <a:lstStyle/>
        <a:p>
          <a:endParaRPr lang="en-US"/>
        </a:p>
      </dgm:t>
    </dgm:pt>
    <dgm:pt modelId="{CB8369B7-884F-42E5-82A6-9A1D529D6199}">
      <dgm:prSet/>
      <dgm:spPr/>
      <dgm:t>
        <a:bodyPr/>
        <a:lstStyle/>
        <a:p>
          <a:r>
            <a:rPr lang="en-US" b="1" i="0"/>
            <a:t>// Pointer for the greater element</a:t>
          </a:r>
          <a:endParaRPr lang="en-US"/>
        </a:p>
      </dgm:t>
    </dgm:pt>
    <dgm:pt modelId="{AE012B98-AB2C-4A3A-8002-8AA7D355BCDF}" type="parTrans" cxnId="{65795A7A-6952-49C3-8917-60E1DE80CEB0}">
      <dgm:prSet/>
      <dgm:spPr/>
      <dgm:t>
        <a:bodyPr/>
        <a:lstStyle/>
        <a:p>
          <a:endParaRPr lang="en-US"/>
        </a:p>
      </dgm:t>
    </dgm:pt>
    <dgm:pt modelId="{8C858330-DB80-4047-88DC-FBA9AF028AAC}" type="sibTrans" cxnId="{65795A7A-6952-49C3-8917-60E1DE80CEB0}">
      <dgm:prSet/>
      <dgm:spPr/>
      <dgm:t>
        <a:bodyPr/>
        <a:lstStyle/>
        <a:p>
          <a:endParaRPr lang="en-US"/>
        </a:p>
      </dgm:t>
    </dgm:pt>
    <dgm:pt modelId="{D05E7495-AF8E-46CA-BE01-B2D58B01E2F9}">
      <dgm:prSet/>
      <dgm:spPr/>
      <dgm:t>
        <a:bodyPr/>
        <a:lstStyle/>
        <a:p>
          <a:r>
            <a:rPr lang="en-US" b="1" i="0"/>
            <a:t>i = low - 1 </a:t>
          </a:r>
          <a:endParaRPr lang="en-US"/>
        </a:p>
      </dgm:t>
    </dgm:pt>
    <dgm:pt modelId="{785CF742-8BAD-4DE7-9EF1-F366D9808F7A}" type="parTrans" cxnId="{24986D03-2741-4520-89FB-E0526D0FA6F9}">
      <dgm:prSet/>
      <dgm:spPr/>
      <dgm:t>
        <a:bodyPr/>
        <a:lstStyle/>
        <a:p>
          <a:endParaRPr lang="en-US"/>
        </a:p>
      </dgm:t>
    </dgm:pt>
    <dgm:pt modelId="{B88BF562-3D91-40DD-849B-E2401FEBA5C8}" type="sibTrans" cxnId="{24986D03-2741-4520-89FB-E0526D0FA6F9}">
      <dgm:prSet/>
      <dgm:spPr/>
      <dgm:t>
        <a:bodyPr/>
        <a:lstStyle/>
        <a:p>
          <a:endParaRPr lang="en-US"/>
        </a:p>
      </dgm:t>
    </dgm:pt>
    <dgm:pt modelId="{D08E3AC9-BD1D-4CB2-A07A-2397BA2466D4}">
      <dgm:prSet/>
      <dgm:spPr/>
      <dgm:t>
        <a:bodyPr/>
        <a:lstStyle/>
        <a:p>
          <a:r>
            <a:rPr lang="en-US" b="1" i="0"/>
            <a:t>// Traverse through all elements from low to high-1</a:t>
          </a:r>
          <a:endParaRPr lang="en-US"/>
        </a:p>
      </dgm:t>
    </dgm:pt>
    <dgm:pt modelId="{E4FCFFB6-C31E-41B8-9269-CF54C7715FA8}" type="parTrans" cxnId="{4A574FA2-3F5F-4D47-9792-DEC668847065}">
      <dgm:prSet/>
      <dgm:spPr/>
      <dgm:t>
        <a:bodyPr/>
        <a:lstStyle/>
        <a:p>
          <a:endParaRPr lang="en-US"/>
        </a:p>
      </dgm:t>
    </dgm:pt>
    <dgm:pt modelId="{F9B0F046-397C-41A5-AA7C-1280A499E433}" type="sibTrans" cxnId="{4A574FA2-3F5F-4D47-9792-DEC668847065}">
      <dgm:prSet/>
      <dgm:spPr/>
      <dgm:t>
        <a:bodyPr/>
        <a:lstStyle/>
        <a:p>
          <a:endParaRPr lang="en-US"/>
        </a:p>
      </dgm:t>
    </dgm:pt>
    <dgm:pt modelId="{9C38990E-1960-48BE-BF89-8E772C01304B}">
      <dgm:prSet/>
      <dgm:spPr/>
      <dgm:t>
        <a:bodyPr/>
        <a:lstStyle/>
        <a:p>
          <a:r>
            <a:rPr lang="en-US" b="1" i="0"/>
            <a:t>FOR j = low TO high - 1:</a:t>
          </a:r>
          <a:endParaRPr lang="en-US"/>
        </a:p>
      </dgm:t>
    </dgm:pt>
    <dgm:pt modelId="{2DA26136-50DC-4191-BC9A-B27A8576BCC0}" type="parTrans" cxnId="{8164FC05-1129-4C11-A919-794C27D9B329}">
      <dgm:prSet/>
      <dgm:spPr/>
      <dgm:t>
        <a:bodyPr/>
        <a:lstStyle/>
        <a:p>
          <a:endParaRPr lang="en-US"/>
        </a:p>
      </dgm:t>
    </dgm:pt>
    <dgm:pt modelId="{C67205D9-22F0-4F0C-9C2A-A3F64F54B3D2}" type="sibTrans" cxnId="{8164FC05-1129-4C11-A919-794C27D9B329}">
      <dgm:prSet/>
      <dgm:spPr/>
      <dgm:t>
        <a:bodyPr/>
        <a:lstStyle/>
        <a:p>
          <a:endParaRPr lang="en-US"/>
        </a:p>
      </dgm:t>
    </dgm:pt>
    <dgm:pt modelId="{D13FA50A-449D-4AEA-B16D-81C66BB27E46}">
      <dgm:prSet/>
      <dgm:spPr/>
      <dgm:t>
        <a:bodyPr/>
        <a:lstStyle/>
        <a:p>
          <a:r>
            <a:rPr lang="en-US" b="1" i="0"/>
            <a:t>// If an element is smaller than or equal to the pivot</a:t>
          </a:r>
          <a:endParaRPr lang="en-US"/>
        </a:p>
      </dgm:t>
    </dgm:pt>
    <dgm:pt modelId="{7F32486D-6188-42FF-95C0-E49598F9B7FD}" type="parTrans" cxnId="{C24DB723-C7AF-456A-9373-88D78FB24EB0}">
      <dgm:prSet/>
      <dgm:spPr/>
      <dgm:t>
        <a:bodyPr/>
        <a:lstStyle/>
        <a:p>
          <a:endParaRPr lang="en-US"/>
        </a:p>
      </dgm:t>
    </dgm:pt>
    <dgm:pt modelId="{1E9C5427-F912-492B-BB7A-CD4BA12F5564}" type="sibTrans" cxnId="{C24DB723-C7AF-456A-9373-88D78FB24EB0}">
      <dgm:prSet/>
      <dgm:spPr/>
      <dgm:t>
        <a:bodyPr/>
        <a:lstStyle/>
        <a:p>
          <a:endParaRPr lang="en-US"/>
        </a:p>
      </dgm:t>
    </dgm:pt>
    <dgm:pt modelId="{AD1A9AA4-59E3-43AA-9D18-F77367B902C7}">
      <dgm:prSet/>
      <dgm:spPr/>
      <dgm:t>
        <a:bodyPr/>
        <a:lstStyle/>
        <a:p>
          <a:r>
            <a:rPr lang="en-US" b="1" i="0"/>
            <a:t>IF arr[j] &lt;= pivot:</a:t>
          </a:r>
          <a:endParaRPr lang="en-US"/>
        </a:p>
      </dgm:t>
    </dgm:pt>
    <dgm:pt modelId="{9D952D7A-7D9F-4E1A-AFE3-871C7215084B}" type="parTrans" cxnId="{340DD461-58FD-479F-8BF7-23410EBA25C0}">
      <dgm:prSet/>
      <dgm:spPr/>
      <dgm:t>
        <a:bodyPr/>
        <a:lstStyle/>
        <a:p>
          <a:endParaRPr lang="en-US"/>
        </a:p>
      </dgm:t>
    </dgm:pt>
    <dgm:pt modelId="{8D556AB9-FF00-4B68-8726-1DBE6469A0BE}" type="sibTrans" cxnId="{340DD461-58FD-479F-8BF7-23410EBA25C0}">
      <dgm:prSet/>
      <dgm:spPr/>
      <dgm:t>
        <a:bodyPr/>
        <a:lstStyle/>
        <a:p>
          <a:endParaRPr lang="en-US"/>
        </a:p>
      </dgm:t>
    </dgm:pt>
    <dgm:pt modelId="{5BBBFB35-E3B7-4BCE-B0FE-1312ED1EFDA0}">
      <dgm:prSet/>
      <dgm:spPr/>
      <dgm:t>
        <a:bodyPr/>
        <a:lstStyle/>
        <a:p>
          <a:r>
            <a:rPr lang="en-US" b="1" i="0"/>
            <a:t>// Increment index of smaller element</a:t>
          </a:r>
          <a:endParaRPr lang="en-US"/>
        </a:p>
      </dgm:t>
    </dgm:pt>
    <dgm:pt modelId="{D96131CE-6060-453F-A92C-C5E3274C4668}" type="parTrans" cxnId="{23E030CA-783B-4489-B962-82A165344C2F}">
      <dgm:prSet/>
      <dgm:spPr/>
      <dgm:t>
        <a:bodyPr/>
        <a:lstStyle/>
        <a:p>
          <a:endParaRPr lang="en-US"/>
        </a:p>
      </dgm:t>
    </dgm:pt>
    <dgm:pt modelId="{CF9480D9-EFAC-4AA7-8A07-8E8F38CE442B}" type="sibTrans" cxnId="{23E030CA-783B-4489-B962-82A165344C2F}">
      <dgm:prSet/>
      <dgm:spPr/>
      <dgm:t>
        <a:bodyPr/>
        <a:lstStyle/>
        <a:p>
          <a:endParaRPr lang="en-US"/>
        </a:p>
      </dgm:t>
    </dgm:pt>
    <dgm:pt modelId="{8893DDE7-0A17-4D97-96D6-6399A29BAB68}">
      <dgm:prSet/>
      <dgm:spPr/>
      <dgm:t>
        <a:bodyPr/>
        <a:lstStyle/>
        <a:p>
          <a:r>
            <a:rPr lang="en-US" b="1" i="0"/>
            <a:t>i = i + 1 </a:t>
          </a:r>
          <a:endParaRPr lang="en-US"/>
        </a:p>
      </dgm:t>
    </dgm:pt>
    <dgm:pt modelId="{E98FDAA1-8F5A-4F1E-A3AB-80C764352CDC}" type="parTrans" cxnId="{39BD9A6B-CDEF-4E3E-8349-DE3F5788E5FF}">
      <dgm:prSet/>
      <dgm:spPr/>
      <dgm:t>
        <a:bodyPr/>
        <a:lstStyle/>
        <a:p>
          <a:endParaRPr lang="en-US"/>
        </a:p>
      </dgm:t>
    </dgm:pt>
    <dgm:pt modelId="{D9B6658A-4E47-4DAA-BE41-8A6F3E45661C}" type="sibTrans" cxnId="{39BD9A6B-CDEF-4E3E-8349-DE3F5788E5FF}">
      <dgm:prSet/>
      <dgm:spPr/>
      <dgm:t>
        <a:bodyPr/>
        <a:lstStyle/>
        <a:p>
          <a:endParaRPr lang="en-US"/>
        </a:p>
      </dgm:t>
    </dgm:pt>
    <dgm:pt modelId="{A9B9C7C8-CB5E-4770-A3B6-959B619FEACF}">
      <dgm:prSet/>
      <dgm:spPr/>
      <dgm:t>
        <a:bodyPr/>
        <a:lstStyle/>
        <a:p>
          <a:r>
            <a:rPr lang="en-US" b="1" i="0"/>
            <a:t>// Swap arr[i] and arr[j]</a:t>
          </a:r>
          <a:endParaRPr lang="en-US"/>
        </a:p>
      </dgm:t>
    </dgm:pt>
    <dgm:pt modelId="{1985D545-430F-42D6-B8A3-41CCB16AD415}" type="parTrans" cxnId="{C2F7768C-1FA2-4B20-9EF5-1074D6650BC6}">
      <dgm:prSet/>
      <dgm:spPr/>
      <dgm:t>
        <a:bodyPr/>
        <a:lstStyle/>
        <a:p>
          <a:endParaRPr lang="en-US"/>
        </a:p>
      </dgm:t>
    </dgm:pt>
    <dgm:pt modelId="{C1C4B477-64ED-4194-BA14-91DE7D48FA98}" type="sibTrans" cxnId="{C2F7768C-1FA2-4B20-9EF5-1074D6650BC6}">
      <dgm:prSet/>
      <dgm:spPr/>
      <dgm:t>
        <a:bodyPr/>
        <a:lstStyle/>
        <a:p>
          <a:endParaRPr lang="en-US"/>
        </a:p>
      </dgm:t>
    </dgm:pt>
    <dgm:pt modelId="{BE1E109D-E854-41B2-9A47-5ADC24BCBAF7}">
      <dgm:prSet/>
      <dgm:spPr/>
      <dgm:t>
        <a:bodyPr/>
        <a:lstStyle/>
        <a:p>
          <a:r>
            <a:rPr lang="en-US" b="1" i="0"/>
            <a:t>SWAP arr[i] and arr[j] </a:t>
          </a:r>
          <a:endParaRPr lang="en-US"/>
        </a:p>
      </dgm:t>
    </dgm:pt>
    <dgm:pt modelId="{BB3C46CF-9A52-4D18-9FCA-D0116820E640}" type="parTrans" cxnId="{30B8D891-1AA2-4CDE-A979-65CE00EE2E25}">
      <dgm:prSet/>
      <dgm:spPr/>
      <dgm:t>
        <a:bodyPr/>
        <a:lstStyle/>
        <a:p>
          <a:endParaRPr lang="en-US"/>
        </a:p>
      </dgm:t>
    </dgm:pt>
    <dgm:pt modelId="{33D6FFFB-1549-4764-B9AB-32159098F265}" type="sibTrans" cxnId="{30B8D891-1AA2-4CDE-A979-65CE00EE2E25}">
      <dgm:prSet/>
      <dgm:spPr/>
      <dgm:t>
        <a:bodyPr/>
        <a:lstStyle/>
        <a:p>
          <a:endParaRPr lang="en-US"/>
        </a:p>
      </dgm:t>
    </dgm:pt>
    <dgm:pt modelId="{F11A02DD-7BA3-4436-9F27-5CCE55D14AFD}">
      <dgm:prSet/>
      <dgm:spPr/>
      <dgm:t>
        <a:bodyPr/>
        <a:lstStyle/>
        <a:p>
          <a:r>
            <a:rPr lang="en-US" b="1" i="0"/>
            <a:t>END IF</a:t>
          </a:r>
          <a:endParaRPr lang="en-US"/>
        </a:p>
      </dgm:t>
    </dgm:pt>
    <dgm:pt modelId="{6A0DB46C-A9AF-4C7C-B3F9-D0E02226CE03}" type="parTrans" cxnId="{4330AED1-1078-4C4C-950D-D29E8269D981}">
      <dgm:prSet/>
      <dgm:spPr/>
      <dgm:t>
        <a:bodyPr/>
        <a:lstStyle/>
        <a:p>
          <a:endParaRPr lang="en-US"/>
        </a:p>
      </dgm:t>
    </dgm:pt>
    <dgm:pt modelId="{1552FB20-41CE-4C93-94C8-04B595ABEC23}" type="sibTrans" cxnId="{4330AED1-1078-4C4C-950D-D29E8269D981}">
      <dgm:prSet/>
      <dgm:spPr/>
      <dgm:t>
        <a:bodyPr/>
        <a:lstStyle/>
        <a:p>
          <a:endParaRPr lang="en-US"/>
        </a:p>
      </dgm:t>
    </dgm:pt>
    <dgm:pt modelId="{73D30AF8-8488-498C-9AD6-768D5D9B8AC5}">
      <dgm:prSet/>
      <dgm:spPr/>
      <dgm:t>
        <a:bodyPr/>
        <a:lstStyle/>
        <a:p>
          <a:r>
            <a:rPr lang="en-US" b="1" i="0"/>
            <a:t>END FOR</a:t>
          </a:r>
          <a:endParaRPr lang="en-US"/>
        </a:p>
      </dgm:t>
    </dgm:pt>
    <dgm:pt modelId="{047A11A2-6B14-45AC-8F23-641E421B6EF3}" type="parTrans" cxnId="{ED53169C-0F9D-4341-967E-BC9CE34B799F}">
      <dgm:prSet/>
      <dgm:spPr/>
      <dgm:t>
        <a:bodyPr/>
        <a:lstStyle/>
        <a:p>
          <a:endParaRPr lang="en-US"/>
        </a:p>
      </dgm:t>
    </dgm:pt>
    <dgm:pt modelId="{191EF89D-1E7D-4CB7-9159-3DDBC48484C6}" type="sibTrans" cxnId="{ED53169C-0F9D-4341-967E-BC9CE34B799F}">
      <dgm:prSet/>
      <dgm:spPr/>
      <dgm:t>
        <a:bodyPr/>
        <a:lstStyle/>
        <a:p>
          <a:endParaRPr lang="en-US"/>
        </a:p>
      </dgm:t>
    </dgm:pt>
    <dgm:pt modelId="{A013AA3A-03BF-4F16-AAAC-382C7CA3620E}">
      <dgm:prSet/>
      <dgm:spPr/>
      <dgm:t>
        <a:bodyPr/>
        <a:lstStyle/>
        <a:p>
          <a:r>
            <a:rPr lang="en-US" b="1" i="0"/>
            <a:t>// Swap the pivot element with the greater element at arr[i+1]</a:t>
          </a:r>
          <a:endParaRPr lang="en-US"/>
        </a:p>
      </dgm:t>
    </dgm:pt>
    <dgm:pt modelId="{9EDE1F2B-E79D-4F75-8273-434FEB49AD1D}" type="parTrans" cxnId="{18A7DFC8-E5B0-458C-BE75-5B06EF3935D5}">
      <dgm:prSet/>
      <dgm:spPr/>
      <dgm:t>
        <a:bodyPr/>
        <a:lstStyle/>
        <a:p>
          <a:endParaRPr lang="en-US"/>
        </a:p>
      </dgm:t>
    </dgm:pt>
    <dgm:pt modelId="{A6A2F896-E42B-45C8-9DD6-B37F8C056E0F}" type="sibTrans" cxnId="{18A7DFC8-E5B0-458C-BE75-5B06EF3935D5}">
      <dgm:prSet/>
      <dgm:spPr/>
      <dgm:t>
        <a:bodyPr/>
        <a:lstStyle/>
        <a:p>
          <a:endParaRPr lang="en-US"/>
        </a:p>
      </dgm:t>
    </dgm:pt>
    <dgm:pt modelId="{51648EE1-D86C-4437-9837-4499E03F548F}">
      <dgm:prSet/>
      <dgm:spPr/>
      <dgm:t>
        <a:bodyPr/>
        <a:lstStyle/>
        <a:p>
          <a:r>
            <a:rPr lang="en-US" b="1" i="0"/>
            <a:t>SWAP arr[i + 1] and arr[high] </a:t>
          </a:r>
          <a:endParaRPr lang="en-US"/>
        </a:p>
      </dgm:t>
    </dgm:pt>
    <dgm:pt modelId="{86C851CA-1A90-48C4-84B9-F4D7F75DD95C}" type="parTrans" cxnId="{16339FE0-ACE3-4528-A906-420B69750204}">
      <dgm:prSet/>
      <dgm:spPr/>
      <dgm:t>
        <a:bodyPr/>
        <a:lstStyle/>
        <a:p>
          <a:endParaRPr lang="en-US"/>
        </a:p>
      </dgm:t>
    </dgm:pt>
    <dgm:pt modelId="{EAE16BAE-1CDB-4C9D-AB7C-C2A17BC15C07}" type="sibTrans" cxnId="{16339FE0-ACE3-4528-A906-420B69750204}">
      <dgm:prSet/>
      <dgm:spPr/>
      <dgm:t>
        <a:bodyPr/>
        <a:lstStyle/>
        <a:p>
          <a:endParaRPr lang="en-US"/>
        </a:p>
      </dgm:t>
    </dgm:pt>
    <dgm:pt modelId="{FA7ECB92-B51E-403C-9DE6-209F73E5CB92}">
      <dgm:prSet/>
      <dgm:spPr/>
      <dgm:t>
        <a:bodyPr/>
        <a:lstStyle/>
        <a:p>
          <a:r>
            <a:rPr lang="en-US" b="1" i="0"/>
            <a:t>// Return the position from where partition is done</a:t>
          </a:r>
          <a:endParaRPr lang="en-US"/>
        </a:p>
      </dgm:t>
    </dgm:pt>
    <dgm:pt modelId="{87A681FE-EE81-489C-8448-A013EB5F92C0}" type="parTrans" cxnId="{411B4DFB-C788-4572-9DB1-F508E0C65435}">
      <dgm:prSet/>
      <dgm:spPr/>
      <dgm:t>
        <a:bodyPr/>
        <a:lstStyle/>
        <a:p>
          <a:endParaRPr lang="en-US"/>
        </a:p>
      </dgm:t>
    </dgm:pt>
    <dgm:pt modelId="{D62883D2-2F0D-4259-A114-52690E7895FB}" type="sibTrans" cxnId="{411B4DFB-C788-4572-9DB1-F508E0C65435}">
      <dgm:prSet/>
      <dgm:spPr/>
      <dgm:t>
        <a:bodyPr/>
        <a:lstStyle/>
        <a:p>
          <a:endParaRPr lang="en-US"/>
        </a:p>
      </dgm:t>
    </dgm:pt>
    <dgm:pt modelId="{4A2004E2-335B-467A-9C4A-835193A8AEE7}">
      <dgm:prSet/>
      <dgm:spPr/>
      <dgm:t>
        <a:bodyPr/>
        <a:lstStyle/>
        <a:p>
          <a:r>
            <a:rPr lang="en-US" b="1" i="0"/>
            <a:t>RETURN i + 1</a:t>
          </a:r>
          <a:endParaRPr lang="en-US"/>
        </a:p>
      </dgm:t>
    </dgm:pt>
    <dgm:pt modelId="{AE1B2C39-309F-4CF0-AE53-D569C0C993D7}" type="parTrans" cxnId="{4A090F4E-35A2-488B-A73E-2779DF7EC762}">
      <dgm:prSet/>
      <dgm:spPr/>
      <dgm:t>
        <a:bodyPr/>
        <a:lstStyle/>
        <a:p>
          <a:endParaRPr lang="en-US"/>
        </a:p>
      </dgm:t>
    </dgm:pt>
    <dgm:pt modelId="{42B591A3-8EF8-48A3-BC5D-83E60C83912B}" type="sibTrans" cxnId="{4A090F4E-35A2-488B-A73E-2779DF7EC762}">
      <dgm:prSet/>
      <dgm:spPr/>
      <dgm:t>
        <a:bodyPr/>
        <a:lstStyle/>
        <a:p>
          <a:endParaRPr lang="en-US"/>
        </a:p>
      </dgm:t>
    </dgm:pt>
    <dgm:pt modelId="{D950E15D-E5FA-426F-AC11-EFD6A5B7B6DD}">
      <dgm:prSet/>
      <dgm:spPr/>
      <dgm:t>
        <a:bodyPr/>
        <a:lstStyle/>
        <a:p>
          <a:r>
            <a:rPr lang="en-US" b="1" i="0"/>
            <a:t>END FUNCTION</a:t>
          </a:r>
          <a:endParaRPr lang="en-US"/>
        </a:p>
      </dgm:t>
    </dgm:pt>
    <dgm:pt modelId="{775C13F7-818D-4C0B-B33C-6D59FDF49F5B}" type="parTrans" cxnId="{0ECFFDB6-1807-4D86-B1E2-E846CDD735D2}">
      <dgm:prSet/>
      <dgm:spPr/>
      <dgm:t>
        <a:bodyPr/>
        <a:lstStyle/>
        <a:p>
          <a:endParaRPr lang="en-US"/>
        </a:p>
      </dgm:t>
    </dgm:pt>
    <dgm:pt modelId="{0E51D61E-A011-4000-8678-3A758399919C}" type="sibTrans" cxnId="{0ECFFDB6-1807-4D86-B1E2-E846CDD735D2}">
      <dgm:prSet/>
      <dgm:spPr/>
      <dgm:t>
        <a:bodyPr/>
        <a:lstStyle/>
        <a:p>
          <a:endParaRPr lang="en-US"/>
        </a:p>
      </dgm:t>
    </dgm:pt>
    <dgm:pt modelId="{3951D2DF-6C83-4202-BF9C-2877FFDB01AE}" type="pres">
      <dgm:prSet presAssocID="{1BD6460B-1F81-411C-923E-041F956F2761}" presName="vert0" presStyleCnt="0">
        <dgm:presLayoutVars>
          <dgm:dir/>
          <dgm:animOne val="branch"/>
          <dgm:animLvl val="lvl"/>
        </dgm:presLayoutVars>
      </dgm:prSet>
      <dgm:spPr/>
    </dgm:pt>
    <dgm:pt modelId="{73F9291E-8D7A-4533-94FB-7C3D1E6043B2}" type="pres">
      <dgm:prSet presAssocID="{CEB743E5-F40B-4376-A15E-3EF0A13F1A3B}" presName="thickLine" presStyleLbl="alignNode1" presStyleIdx="0" presStyleCnt="20"/>
      <dgm:spPr/>
    </dgm:pt>
    <dgm:pt modelId="{CFDC95DA-C0CE-437A-84BF-00F177BC50EF}" type="pres">
      <dgm:prSet presAssocID="{CEB743E5-F40B-4376-A15E-3EF0A13F1A3B}" presName="horz1" presStyleCnt="0"/>
      <dgm:spPr/>
    </dgm:pt>
    <dgm:pt modelId="{D9C522B8-4179-47AC-8CB1-0464DCAA7172}" type="pres">
      <dgm:prSet presAssocID="{CEB743E5-F40B-4376-A15E-3EF0A13F1A3B}" presName="tx1" presStyleLbl="revTx" presStyleIdx="0" presStyleCnt="20"/>
      <dgm:spPr/>
    </dgm:pt>
    <dgm:pt modelId="{0253DDEF-486C-4E83-B8B8-F37F8C4C5A9B}" type="pres">
      <dgm:prSet presAssocID="{CEB743E5-F40B-4376-A15E-3EF0A13F1A3B}" presName="vert1" presStyleCnt="0"/>
      <dgm:spPr/>
    </dgm:pt>
    <dgm:pt modelId="{B3A48EF4-4453-482A-804A-3934F7CD4BFD}" type="pres">
      <dgm:prSet presAssocID="{1A53FDC8-317A-46C0-8B97-E3350F6FFF13}" presName="thickLine" presStyleLbl="alignNode1" presStyleIdx="1" presStyleCnt="20"/>
      <dgm:spPr/>
    </dgm:pt>
    <dgm:pt modelId="{8FB70A22-D09E-4DE4-9A32-4B01584D97E5}" type="pres">
      <dgm:prSet presAssocID="{1A53FDC8-317A-46C0-8B97-E3350F6FFF13}" presName="horz1" presStyleCnt="0"/>
      <dgm:spPr/>
    </dgm:pt>
    <dgm:pt modelId="{AD8D34D4-13C1-466D-A1E2-60C3584BED31}" type="pres">
      <dgm:prSet presAssocID="{1A53FDC8-317A-46C0-8B97-E3350F6FFF13}" presName="tx1" presStyleLbl="revTx" presStyleIdx="1" presStyleCnt="20"/>
      <dgm:spPr/>
    </dgm:pt>
    <dgm:pt modelId="{39D2DFE8-31E5-42D8-BE00-34BA6F756991}" type="pres">
      <dgm:prSet presAssocID="{1A53FDC8-317A-46C0-8B97-E3350F6FFF13}" presName="vert1" presStyleCnt="0"/>
      <dgm:spPr/>
    </dgm:pt>
    <dgm:pt modelId="{3B2A2AAF-2625-4C2B-9A4F-36687B9EB790}" type="pres">
      <dgm:prSet presAssocID="{3EAA8C29-3BB9-41A2-9426-3F72A0F26D34}" presName="thickLine" presStyleLbl="alignNode1" presStyleIdx="2" presStyleCnt="20"/>
      <dgm:spPr/>
    </dgm:pt>
    <dgm:pt modelId="{54AD4EE1-8047-4807-8131-4FC25EFAAB81}" type="pres">
      <dgm:prSet presAssocID="{3EAA8C29-3BB9-41A2-9426-3F72A0F26D34}" presName="horz1" presStyleCnt="0"/>
      <dgm:spPr/>
    </dgm:pt>
    <dgm:pt modelId="{DE2CE65B-566B-4D33-9FDD-25F2099AEBA7}" type="pres">
      <dgm:prSet presAssocID="{3EAA8C29-3BB9-41A2-9426-3F72A0F26D34}" presName="tx1" presStyleLbl="revTx" presStyleIdx="2" presStyleCnt="20"/>
      <dgm:spPr/>
    </dgm:pt>
    <dgm:pt modelId="{D9DA9CAC-CEEE-438C-9472-FFCF2D06D0BE}" type="pres">
      <dgm:prSet presAssocID="{3EAA8C29-3BB9-41A2-9426-3F72A0F26D34}" presName="vert1" presStyleCnt="0"/>
      <dgm:spPr/>
    </dgm:pt>
    <dgm:pt modelId="{237C819F-ABD3-49D6-AE8B-EDE497927C6D}" type="pres">
      <dgm:prSet presAssocID="{CB8369B7-884F-42E5-82A6-9A1D529D6199}" presName="thickLine" presStyleLbl="alignNode1" presStyleIdx="3" presStyleCnt="20"/>
      <dgm:spPr/>
    </dgm:pt>
    <dgm:pt modelId="{E40E7846-DA22-4349-AF74-7172DCBADAD0}" type="pres">
      <dgm:prSet presAssocID="{CB8369B7-884F-42E5-82A6-9A1D529D6199}" presName="horz1" presStyleCnt="0"/>
      <dgm:spPr/>
    </dgm:pt>
    <dgm:pt modelId="{ADCFAC36-0F85-45C6-AB1F-37D250494952}" type="pres">
      <dgm:prSet presAssocID="{CB8369B7-884F-42E5-82A6-9A1D529D6199}" presName="tx1" presStyleLbl="revTx" presStyleIdx="3" presStyleCnt="20"/>
      <dgm:spPr/>
    </dgm:pt>
    <dgm:pt modelId="{FC6AA1FB-E248-4A34-97DC-3F7920B61EAB}" type="pres">
      <dgm:prSet presAssocID="{CB8369B7-884F-42E5-82A6-9A1D529D6199}" presName="vert1" presStyleCnt="0"/>
      <dgm:spPr/>
    </dgm:pt>
    <dgm:pt modelId="{CD3A0DC3-863C-4000-8108-C81548536A83}" type="pres">
      <dgm:prSet presAssocID="{D05E7495-AF8E-46CA-BE01-B2D58B01E2F9}" presName="thickLine" presStyleLbl="alignNode1" presStyleIdx="4" presStyleCnt="20"/>
      <dgm:spPr/>
    </dgm:pt>
    <dgm:pt modelId="{4410356E-2DB5-40D6-BF3A-9E7F46B32001}" type="pres">
      <dgm:prSet presAssocID="{D05E7495-AF8E-46CA-BE01-B2D58B01E2F9}" presName="horz1" presStyleCnt="0"/>
      <dgm:spPr/>
    </dgm:pt>
    <dgm:pt modelId="{C56CA879-D76B-44CA-BD9E-3DCFFD552D1B}" type="pres">
      <dgm:prSet presAssocID="{D05E7495-AF8E-46CA-BE01-B2D58B01E2F9}" presName="tx1" presStyleLbl="revTx" presStyleIdx="4" presStyleCnt="20"/>
      <dgm:spPr/>
    </dgm:pt>
    <dgm:pt modelId="{4D44B2CF-B076-4A1A-AEC2-41AC0E271DE1}" type="pres">
      <dgm:prSet presAssocID="{D05E7495-AF8E-46CA-BE01-B2D58B01E2F9}" presName="vert1" presStyleCnt="0"/>
      <dgm:spPr/>
    </dgm:pt>
    <dgm:pt modelId="{BA99583A-B336-4B00-9ADB-3933DE966304}" type="pres">
      <dgm:prSet presAssocID="{D08E3AC9-BD1D-4CB2-A07A-2397BA2466D4}" presName="thickLine" presStyleLbl="alignNode1" presStyleIdx="5" presStyleCnt="20"/>
      <dgm:spPr/>
    </dgm:pt>
    <dgm:pt modelId="{C200F866-8D92-4280-8155-A05C690D4B29}" type="pres">
      <dgm:prSet presAssocID="{D08E3AC9-BD1D-4CB2-A07A-2397BA2466D4}" presName="horz1" presStyleCnt="0"/>
      <dgm:spPr/>
    </dgm:pt>
    <dgm:pt modelId="{1AD6960A-BEAD-402F-A979-C5B5AD93B289}" type="pres">
      <dgm:prSet presAssocID="{D08E3AC9-BD1D-4CB2-A07A-2397BA2466D4}" presName="tx1" presStyleLbl="revTx" presStyleIdx="5" presStyleCnt="20"/>
      <dgm:spPr/>
    </dgm:pt>
    <dgm:pt modelId="{58254D4F-DF6C-46D9-94CB-BC2FB0642346}" type="pres">
      <dgm:prSet presAssocID="{D08E3AC9-BD1D-4CB2-A07A-2397BA2466D4}" presName="vert1" presStyleCnt="0"/>
      <dgm:spPr/>
    </dgm:pt>
    <dgm:pt modelId="{D225870A-05F4-4104-AB1A-9AA31ABA1604}" type="pres">
      <dgm:prSet presAssocID="{9C38990E-1960-48BE-BF89-8E772C01304B}" presName="thickLine" presStyleLbl="alignNode1" presStyleIdx="6" presStyleCnt="20"/>
      <dgm:spPr/>
    </dgm:pt>
    <dgm:pt modelId="{EFAD43C1-0966-4DAD-A996-EAF8BE5403FD}" type="pres">
      <dgm:prSet presAssocID="{9C38990E-1960-48BE-BF89-8E772C01304B}" presName="horz1" presStyleCnt="0"/>
      <dgm:spPr/>
    </dgm:pt>
    <dgm:pt modelId="{27C307F1-ABE4-40EE-9741-9B16434C4A66}" type="pres">
      <dgm:prSet presAssocID="{9C38990E-1960-48BE-BF89-8E772C01304B}" presName="tx1" presStyleLbl="revTx" presStyleIdx="6" presStyleCnt="20"/>
      <dgm:spPr/>
    </dgm:pt>
    <dgm:pt modelId="{C4390704-4301-4BE8-88CA-9B865583ABF3}" type="pres">
      <dgm:prSet presAssocID="{9C38990E-1960-48BE-BF89-8E772C01304B}" presName="vert1" presStyleCnt="0"/>
      <dgm:spPr/>
    </dgm:pt>
    <dgm:pt modelId="{73F4F912-CDAE-4AC5-989F-2103B197FC61}" type="pres">
      <dgm:prSet presAssocID="{D13FA50A-449D-4AEA-B16D-81C66BB27E46}" presName="thickLine" presStyleLbl="alignNode1" presStyleIdx="7" presStyleCnt="20"/>
      <dgm:spPr/>
    </dgm:pt>
    <dgm:pt modelId="{B72DF459-1D63-49FC-AEF6-541D2F13C1D4}" type="pres">
      <dgm:prSet presAssocID="{D13FA50A-449D-4AEA-B16D-81C66BB27E46}" presName="horz1" presStyleCnt="0"/>
      <dgm:spPr/>
    </dgm:pt>
    <dgm:pt modelId="{A2C8A507-ADE9-4190-829C-ED778CEB96FA}" type="pres">
      <dgm:prSet presAssocID="{D13FA50A-449D-4AEA-B16D-81C66BB27E46}" presName="tx1" presStyleLbl="revTx" presStyleIdx="7" presStyleCnt="20"/>
      <dgm:spPr/>
    </dgm:pt>
    <dgm:pt modelId="{D5CA605B-250A-44AC-915A-40CF093FF379}" type="pres">
      <dgm:prSet presAssocID="{D13FA50A-449D-4AEA-B16D-81C66BB27E46}" presName="vert1" presStyleCnt="0"/>
      <dgm:spPr/>
    </dgm:pt>
    <dgm:pt modelId="{6652F131-2E49-4BF0-8005-1C26029ED558}" type="pres">
      <dgm:prSet presAssocID="{AD1A9AA4-59E3-43AA-9D18-F77367B902C7}" presName="thickLine" presStyleLbl="alignNode1" presStyleIdx="8" presStyleCnt="20"/>
      <dgm:spPr/>
    </dgm:pt>
    <dgm:pt modelId="{C3B53731-57E3-4059-96E9-F0A912756A9A}" type="pres">
      <dgm:prSet presAssocID="{AD1A9AA4-59E3-43AA-9D18-F77367B902C7}" presName="horz1" presStyleCnt="0"/>
      <dgm:spPr/>
    </dgm:pt>
    <dgm:pt modelId="{975CB643-6341-4693-B652-41893305B10B}" type="pres">
      <dgm:prSet presAssocID="{AD1A9AA4-59E3-43AA-9D18-F77367B902C7}" presName="tx1" presStyleLbl="revTx" presStyleIdx="8" presStyleCnt="20"/>
      <dgm:spPr/>
    </dgm:pt>
    <dgm:pt modelId="{DB8F54EB-FEE7-4BB1-9F74-ADF7EE739E93}" type="pres">
      <dgm:prSet presAssocID="{AD1A9AA4-59E3-43AA-9D18-F77367B902C7}" presName="vert1" presStyleCnt="0"/>
      <dgm:spPr/>
    </dgm:pt>
    <dgm:pt modelId="{79D5F64E-A8F5-4825-A773-755FEE7E6BF1}" type="pres">
      <dgm:prSet presAssocID="{5BBBFB35-E3B7-4BCE-B0FE-1312ED1EFDA0}" presName="thickLine" presStyleLbl="alignNode1" presStyleIdx="9" presStyleCnt="20"/>
      <dgm:spPr/>
    </dgm:pt>
    <dgm:pt modelId="{886BDAB0-A9D0-42E8-9E40-F6DFDB4FC511}" type="pres">
      <dgm:prSet presAssocID="{5BBBFB35-E3B7-4BCE-B0FE-1312ED1EFDA0}" presName="horz1" presStyleCnt="0"/>
      <dgm:spPr/>
    </dgm:pt>
    <dgm:pt modelId="{37947ED2-AEA9-4012-B7FE-CCB7F6E89554}" type="pres">
      <dgm:prSet presAssocID="{5BBBFB35-E3B7-4BCE-B0FE-1312ED1EFDA0}" presName="tx1" presStyleLbl="revTx" presStyleIdx="9" presStyleCnt="20"/>
      <dgm:spPr/>
    </dgm:pt>
    <dgm:pt modelId="{8E42AB0B-F5B8-409B-8EAF-B82F98A33BB9}" type="pres">
      <dgm:prSet presAssocID="{5BBBFB35-E3B7-4BCE-B0FE-1312ED1EFDA0}" presName="vert1" presStyleCnt="0"/>
      <dgm:spPr/>
    </dgm:pt>
    <dgm:pt modelId="{B89B4D27-21F0-49F9-A247-D885EFA6D1DB}" type="pres">
      <dgm:prSet presAssocID="{8893DDE7-0A17-4D97-96D6-6399A29BAB68}" presName="thickLine" presStyleLbl="alignNode1" presStyleIdx="10" presStyleCnt="20"/>
      <dgm:spPr/>
    </dgm:pt>
    <dgm:pt modelId="{F68F220C-DCE9-4CB6-8586-4072414F90E5}" type="pres">
      <dgm:prSet presAssocID="{8893DDE7-0A17-4D97-96D6-6399A29BAB68}" presName="horz1" presStyleCnt="0"/>
      <dgm:spPr/>
    </dgm:pt>
    <dgm:pt modelId="{F2590569-404F-4E72-94B6-49B5ABE85476}" type="pres">
      <dgm:prSet presAssocID="{8893DDE7-0A17-4D97-96D6-6399A29BAB68}" presName="tx1" presStyleLbl="revTx" presStyleIdx="10" presStyleCnt="20"/>
      <dgm:spPr/>
    </dgm:pt>
    <dgm:pt modelId="{1AA1F9B4-29B4-4B15-ACE4-49213F8B1826}" type="pres">
      <dgm:prSet presAssocID="{8893DDE7-0A17-4D97-96D6-6399A29BAB68}" presName="vert1" presStyleCnt="0"/>
      <dgm:spPr/>
    </dgm:pt>
    <dgm:pt modelId="{157A6E7D-EF19-42CE-B4B2-1B3C19E6A2AC}" type="pres">
      <dgm:prSet presAssocID="{A9B9C7C8-CB5E-4770-A3B6-959B619FEACF}" presName="thickLine" presStyleLbl="alignNode1" presStyleIdx="11" presStyleCnt="20"/>
      <dgm:spPr/>
    </dgm:pt>
    <dgm:pt modelId="{751B929F-F083-4EA2-B059-5A5CC6C00540}" type="pres">
      <dgm:prSet presAssocID="{A9B9C7C8-CB5E-4770-A3B6-959B619FEACF}" presName="horz1" presStyleCnt="0"/>
      <dgm:spPr/>
    </dgm:pt>
    <dgm:pt modelId="{B0C32632-8677-4D1A-B6EE-5D14C88E35E9}" type="pres">
      <dgm:prSet presAssocID="{A9B9C7C8-CB5E-4770-A3B6-959B619FEACF}" presName="tx1" presStyleLbl="revTx" presStyleIdx="11" presStyleCnt="20"/>
      <dgm:spPr/>
    </dgm:pt>
    <dgm:pt modelId="{469D2D8A-DE24-448F-882D-BBC4189694D7}" type="pres">
      <dgm:prSet presAssocID="{A9B9C7C8-CB5E-4770-A3B6-959B619FEACF}" presName="vert1" presStyleCnt="0"/>
      <dgm:spPr/>
    </dgm:pt>
    <dgm:pt modelId="{70D8849B-7958-469F-A81F-1989066D784B}" type="pres">
      <dgm:prSet presAssocID="{BE1E109D-E854-41B2-9A47-5ADC24BCBAF7}" presName="thickLine" presStyleLbl="alignNode1" presStyleIdx="12" presStyleCnt="20"/>
      <dgm:spPr/>
    </dgm:pt>
    <dgm:pt modelId="{3B7C8244-A8A4-4442-802F-40F9886CC035}" type="pres">
      <dgm:prSet presAssocID="{BE1E109D-E854-41B2-9A47-5ADC24BCBAF7}" presName="horz1" presStyleCnt="0"/>
      <dgm:spPr/>
    </dgm:pt>
    <dgm:pt modelId="{26C45A7B-2C43-4AFE-8230-EE6C93737B25}" type="pres">
      <dgm:prSet presAssocID="{BE1E109D-E854-41B2-9A47-5ADC24BCBAF7}" presName="tx1" presStyleLbl="revTx" presStyleIdx="12" presStyleCnt="20"/>
      <dgm:spPr/>
    </dgm:pt>
    <dgm:pt modelId="{6992D455-2D6E-4E7A-A5ED-8816AC63C3FA}" type="pres">
      <dgm:prSet presAssocID="{BE1E109D-E854-41B2-9A47-5ADC24BCBAF7}" presName="vert1" presStyleCnt="0"/>
      <dgm:spPr/>
    </dgm:pt>
    <dgm:pt modelId="{1DD425E4-A04A-4729-B484-3A924CFB911A}" type="pres">
      <dgm:prSet presAssocID="{F11A02DD-7BA3-4436-9F27-5CCE55D14AFD}" presName="thickLine" presStyleLbl="alignNode1" presStyleIdx="13" presStyleCnt="20"/>
      <dgm:spPr/>
    </dgm:pt>
    <dgm:pt modelId="{65FD677F-ED43-4E4C-B260-9EB9EB48ADC9}" type="pres">
      <dgm:prSet presAssocID="{F11A02DD-7BA3-4436-9F27-5CCE55D14AFD}" presName="horz1" presStyleCnt="0"/>
      <dgm:spPr/>
    </dgm:pt>
    <dgm:pt modelId="{4699ED42-7370-44F1-9C33-976330ECCB1B}" type="pres">
      <dgm:prSet presAssocID="{F11A02DD-7BA3-4436-9F27-5CCE55D14AFD}" presName="tx1" presStyleLbl="revTx" presStyleIdx="13" presStyleCnt="20"/>
      <dgm:spPr/>
    </dgm:pt>
    <dgm:pt modelId="{C7C2A024-639E-412E-BABC-E73D7DB6E8FD}" type="pres">
      <dgm:prSet presAssocID="{F11A02DD-7BA3-4436-9F27-5CCE55D14AFD}" presName="vert1" presStyleCnt="0"/>
      <dgm:spPr/>
    </dgm:pt>
    <dgm:pt modelId="{BB530C5C-F60D-48FB-BFB7-4230994281B9}" type="pres">
      <dgm:prSet presAssocID="{73D30AF8-8488-498C-9AD6-768D5D9B8AC5}" presName="thickLine" presStyleLbl="alignNode1" presStyleIdx="14" presStyleCnt="20"/>
      <dgm:spPr/>
    </dgm:pt>
    <dgm:pt modelId="{5F102483-5A4F-46D6-8C7C-20F9EED6DCF2}" type="pres">
      <dgm:prSet presAssocID="{73D30AF8-8488-498C-9AD6-768D5D9B8AC5}" presName="horz1" presStyleCnt="0"/>
      <dgm:spPr/>
    </dgm:pt>
    <dgm:pt modelId="{BBAABDCB-3E9B-4386-9E2F-8BDE92F9E26B}" type="pres">
      <dgm:prSet presAssocID="{73D30AF8-8488-498C-9AD6-768D5D9B8AC5}" presName="tx1" presStyleLbl="revTx" presStyleIdx="14" presStyleCnt="20"/>
      <dgm:spPr/>
    </dgm:pt>
    <dgm:pt modelId="{9F2120E3-4A33-4484-85DA-B726D39EEB9F}" type="pres">
      <dgm:prSet presAssocID="{73D30AF8-8488-498C-9AD6-768D5D9B8AC5}" presName="vert1" presStyleCnt="0"/>
      <dgm:spPr/>
    </dgm:pt>
    <dgm:pt modelId="{DEB72F1F-0E44-4551-889A-3A48E9DD0DBB}" type="pres">
      <dgm:prSet presAssocID="{A013AA3A-03BF-4F16-AAAC-382C7CA3620E}" presName="thickLine" presStyleLbl="alignNode1" presStyleIdx="15" presStyleCnt="20"/>
      <dgm:spPr/>
    </dgm:pt>
    <dgm:pt modelId="{94B46905-3F64-4C8C-AF65-80A9B6645513}" type="pres">
      <dgm:prSet presAssocID="{A013AA3A-03BF-4F16-AAAC-382C7CA3620E}" presName="horz1" presStyleCnt="0"/>
      <dgm:spPr/>
    </dgm:pt>
    <dgm:pt modelId="{3FCCC3E1-0663-4E49-A647-AFB9F822AFAD}" type="pres">
      <dgm:prSet presAssocID="{A013AA3A-03BF-4F16-AAAC-382C7CA3620E}" presName="tx1" presStyleLbl="revTx" presStyleIdx="15" presStyleCnt="20"/>
      <dgm:spPr/>
    </dgm:pt>
    <dgm:pt modelId="{56FB8F4E-5F79-4000-B9B3-A3287D229F3E}" type="pres">
      <dgm:prSet presAssocID="{A013AA3A-03BF-4F16-AAAC-382C7CA3620E}" presName="vert1" presStyleCnt="0"/>
      <dgm:spPr/>
    </dgm:pt>
    <dgm:pt modelId="{7C750F32-E009-44A0-AFF3-EE093E92BA52}" type="pres">
      <dgm:prSet presAssocID="{51648EE1-D86C-4437-9837-4499E03F548F}" presName="thickLine" presStyleLbl="alignNode1" presStyleIdx="16" presStyleCnt="20"/>
      <dgm:spPr/>
    </dgm:pt>
    <dgm:pt modelId="{79ECC9E8-E954-4030-A20B-0ED2F64E1BA7}" type="pres">
      <dgm:prSet presAssocID="{51648EE1-D86C-4437-9837-4499E03F548F}" presName="horz1" presStyleCnt="0"/>
      <dgm:spPr/>
    </dgm:pt>
    <dgm:pt modelId="{8B9098C2-8DBB-461C-92AC-D2165BC7B44E}" type="pres">
      <dgm:prSet presAssocID="{51648EE1-D86C-4437-9837-4499E03F548F}" presName="tx1" presStyleLbl="revTx" presStyleIdx="16" presStyleCnt="20"/>
      <dgm:spPr/>
    </dgm:pt>
    <dgm:pt modelId="{999BCA65-8748-4DFA-B484-A6469B6B13B0}" type="pres">
      <dgm:prSet presAssocID="{51648EE1-D86C-4437-9837-4499E03F548F}" presName="vert1" presStyleCnt="0"/>
      <dgm:spPr/>
    </dgm:pt>
    <dgm:pt modelId="{0949B6A4-EA1C-454A-A5F1-FB2D80659758}" type="pres">
      <dgm:prSet presAssocID="{FA7ECB92-B51E-403C-9DE6-209F73E5CB92}" presName="thickLine" presStyleLbl="alignNode1" presStyleIdx="17" presStyleCnt="20"/>
      <dgm:spPr/>
    </dgm:pt>
    <dgm:pt modelId="{A32D6918-E90C-4319-8DBD-DDF0A361BA4D}" type="pres">
      <dgm:prSet presAssocID="{FA7ECB92-B51E-403C-9DE6-209F73E5CB92}" presName="horz1" presStyleCnt="0"/>
      <dgm:spPr/>
    </dgm:pt>
    <dgm:pt modelId="{8CB0C7E5-CAF7-4C1A-A743-85287998F528}" type="pres">
      <dgm:prSet presAssocID="{FA7ECB92-B51E-403C-9DE6-209F73E5CB92}" presName="tx1" presStyleLbl="revTx" presStyleIdx="17" presStyleCnt="20"/>
      <dgm:spPr/>
    </dgm:pt>
    <dgm:pt modelId="{B5EC7ADD-C25C-43FA-B67B-7CF8A209E2A0}" type="pres">
      <dgm:prSet presAssocID="{FA7ECB92-B51E-403C-9DE6-209F73E5CB92}" presName="vert1" presStyleCnt="0"/>
      <dgm:spPr/>
    </dgm:pt>
    <dgm:pt modelId="{32CBDA24-2E05-41E7-9B91-5CE3796F2776}" type="pres">
      <dgm:prSet presAssocID="{4A2004E2-335B-467A-9C4A-835193A8AEE7}" presName="thickLine" presStyleLbl="alignNode1" presStyleIdx="18" presStyleCnt="20"/>
      <dgm:spPr/>
    </dgm:pt>
    <dgm:pt modelId="{CF79A971-6049-4699-9C65-3848EA7EC622}" type="pres">
      <dgm:prSet presAssocID="{4A2004E2-335B-467A-9C4A-835193A8AEE7}" presName="horz1" presStyleCnt="0"/>
      <dgm:spPr/>
    </dgm:pt>
    <dgm:pt modelId="{890128B5-4A95-4D09-B50E-9566C30AB2E4}" type="pres">
      <dgm:prSet presAssocID="{4A2004E2-335B-467A-9C4A-835193A8AEE7}" presName="tx1" presStyleLbl="revTx" presStyleIdx="18" presStyleCnt="20"/>
      <dgm:spPr/>
    </dgm:pt>
    <dgm:pt modelId="{0E73DD45-8F13-4A28-ACFB-DBBA0F864E0A}" type="pres">
      <dgm:prSet presAssocID="{4A2004E2-335B-467A-9C4A-835193A8AEE7}" presName="vert1" presStyleCnt="0"/>
      <dgm:spPr/>
    </dgm:pt>
    <dgm:pt modelId="{380780B7-1899-418A-9946-58CF2C4ECF91}" type="pres">
      <dgm:prSet presAssocID="{D950E15D-E5FA-426F-AC11-EFD6A5B7B6DD}" presName="thickLine" presStyleLbl="alignNode1" presStyleIdx="19" presStyleCnt="20"/>
      <dgm:spPr/>
    </dgm:pt>
    <dgm:pt modelId="{66E77F55-7B6A-48DB-8E17-C9D55E9376FE}" type="pres">
      <dgm:prSet presAssocID="{D950E15D-E5FA-426F-AC11-EFD6A5B7B6DD}" presName="horz1" presStyleCnt="0"/>
      <dgm:spPr/>
    </dgm:pt>
    <dgm:pt modelId="{9EE508A4-FFE5-42C1-AF4F-6E1BE819021A}" type="pres">
      <dgm:prSet presAssocID="{D950E15D-E5FA-426F-AC11-EFD6A5B7B6DD}" presName="tx1" presStyleLbl="revTx" presStyleIdx="19" presStyleCnt="20"/>
      <dgm:spPr/>
    </dgm:pt>
    <dgm:pt modelId="{3F6CC4EB-8272-4A28-8227-7487BC41C925}" type="pres">
      <dgm:prSet presAssocID="{D950E15D-E5FA-426F-AC11-EFD6A5B7B6DD}" presName="vert1" presStyleCnt="0"/>
      <dgm:spPr/>
    </dgm:pt>
  </dgm:ptLst>
  <dgm:cxnLst>
    <dgm:cxn modelId="{24986D03-2741-4520-89FB-E0526D0FA6F9}" srcId="{1BD6460B-1F81-411C-923E-041F956F2761}" destId="{D05E7495-AF8E-46CA-BE01-B2D58B01E2F9}" srcOrd="4" destOrd="0" parTransId="{785CF742-8BAD-4DE7-9EF1-F366D9808F7A}" sibTransId="{B88BF562-3D91-40DD-849B-E2401FEBA5C8}"/>
    <dgm:cxn modelId="{3ED8A903-0CFB-4985-8102-6EB719C4104D}" type="presOf" srcId="{CEB743E5-F40B-4376-A15E-3EF0A13F1A3B}" destId="{D9C522B8-4179-47AC-8CB1-0464DCAA7172}" srcOrd="0" destOrd="0" presId="urn:microsoft.com/office/officeart/2008/layout/LinedList"/>
    <dgm:cxn modelId="{8164FC05-1129-4C11-A919-794C27D9B329}" srcId="{1BD6460B-1F81-411C-923E-041F956F2761}" destId="{9C38990E-1960-48BE-BF89-8E772C01304B}" srcOrd="6" destOrd="0" parTransId="{2DA26136-50DC-4191-BC9A-B27A8576BCC0}" sibTransId="{C67205D9-22F0-4F0C-9C2A-A3F64F54B3D2}"/>
    <dgm:cxn modelId="{B7C4640C-70C1-4C9B-BA8B-DDC767D5B7E3}" type="presOf" srcId="{73D30AF8-8488-498C-9AD6-768D5D9B8AC5}" destId="{BBAABDCB-3E9B-4386-9E2F-8BDE92F9E26B}" srcOrd="0" destOrd="0" presId="urn:microsoft.com/office/officeart/2008/layout/LinedList"/>
    <dgm:cxn modelId="{0BF2F019-81AC-4ED3-86D7-71594520A3FC}" type="presOf" srcId="{A013AA3A-03BF-4F16-AAAC-382C7CA3620E}" destId="{3FCCC3E1-0663-4E49-A647-AFB9F822AFAD}" srcOrd="0" destOrd="0" presId="urn:microsoft.com/office/officeart/2008/layout/LinedList"/>
    <dgm:cxn modelId="{8F38DA1D-E9B9-4C47-A980-D3884AC2A2C1}" srcId="{1BD6460B-1F81-411C-923E-041F956F2761}" destId="{CEB743E5-F40B-4376-A15E-3EF0A13F1A3B}" srcOrd="0" destOrd="0" parTransId="{C992EF79-47C9-4BB8-A257-2C741A90FA15}" sibTransId="{9DF3588E-D025-480C-90EA-9F92C60529D9}"/>
    <dgm:cxn modelId="{2A4DBD1E-0279-4B3E-91DF-461CFA005C66}" type="presOf" srcId="{D05E7495-AF8E-46CA-BE01-B2D58B01E2F9}" destId="{C56CA879-D76B-44CA-BD9E-3DCFFD552D1B}" srcOrd="0" destOrd="0" presId="urn:microsoft.com/office/officeart/2008/layout/LinedList"/>
    <dgm:cxn modelId="{A14D6123-D8AA-4E2A-93FC-39AA401E55E7}" type="presOf" srcId="{51648EE1-D86C-4437-9837-4499E03F548F}" destId="{8B9098C2-8DBB-461C-92AC-D2165BC7B44E}" srcOrd="0" destOrd="0" presId="urn:microsoft.com/office/officeart/2008/layout/LinedList"/>
    <dgm:cxn modelId="{C24DB723-C7AF-456A-9373-88D78FB24EB0}" srcId="{1BD6460B-1F81-411C-923E-041F956F2761}" destId="{D13FA50A-449D-4AEA-B16D-81C66BB27E46}" srcOrd="7" destOrd="0" parTransId="{7F32486D-6188-42FF-95C0-E49598F9B7FD}" sibTransId="{1E9C5427-F912-492B-BB7A-CD4BA12F5564}"/>
    <dgm:cxn modelId="{F02FCE2E-9E09-401A-8429-BAE82BBB5E62}" type="presOf" srcId="{1BD6460B-1F81-411C-923E-041F956F2761}" destId="{3951D2DF-6C83-4202-BF9C-2877FFDB01AE}" srcOrd="0" destOrd="0" presId="urn:microsoft.com/office/officeart/2008/layout/LinedList"/>
    <dgm:cxn modelId="{5970E42F-6145-452F-A435-EB7D00A57076}" srcId="{1BD6460B-1F81-411C-923E-041F956F2761}" destId="{1A53FDC8-317A-46C0-8B97-E3350F6FFF13}" srcOrd="1" destOrd="0" parTransId="{486CCFCC-39AE-4BD4-BEA3-3AC7CC260C9C}" sibTransId="{EC0A63F3-492C-4115-9B02-49861D2ABE0C}"/>
    <dgm:cxn modelId="{99BC423A-57E5-47E2-99F6-D10CCC46A129}" type="presOf" srcId="{A9B9C7C8-CB5E-4770-A3B6-959B619FEACF}" destId="{B0C32632-8677-4D1A-B6EE-5D14C88E35E9}" srcOrd="0" destOrd="0" presId="urn:microsoft.com/office/officeart/2008/layout/LinedList"/>
    <dgm:cxn modelId="{340DD461-58FD-479F-8BF7-23410EBA25C0}" srcId="{1BD6460B-1F81-411C-923E-041F956F2761}" destId="{AD1A9AA4-59E3-43AA-9D18-F77367B902C7}" srcOrd="8" destOrd="0" parTransId="{9D952D7A-7D9F-4E1A-AFE3-871C7215084B}" sibTransId="{8D556AB9-FF00-4B68-8726-1DBE6469A0BE}"/>
    <dgm:cxn modelId="{5ED06764-9676-4CC9-A9E2-5E9D51ACE922}" type="presOf" srcId="{CB8369B7-884F-42E5-82A6-9A1D529D6199}" destId="{ADCFAC36-0F85-45C6-AB1F-37D250494952}" srcOrd="0" destOrd="0" presId="urn:microsoft.com/office/officeart/2008/layout/LinedList"/>
    <dgm:cxn modelId="{39BD9A6B-CDEF-4E3E-8349-DE3F5788E5FF}" srcId="{1BD6460B-1F81-411C-923E-041F956F2761}" destId="{8893DDE7-0A17-4D97-96D6-6399A29BAB68}" srcOrd="10" destOrd="0" parTransId="{E98FDAA1-8F5A-4F1E-A3AB-80C764352CDC}" sibTransId="{D9B6658A-4E47-4DAA-BE41-8A6F3E45661C}"/>
    <dgm:cxn modelId="{1C65D46B-AF6A-4C97-A1BE-9133E951162C}" type="presOf" srcId="{1A53FDC8-317A-46C0-8B97-E3350F6FFF13}" destId="{AD8D34D4-13C1-466D-A1E2-60C3584BED31}" srcOrd="0" destOrd="0" presId="urn:microsoft.com/office/officeart/2008/layout/LinedList"/>
    <dgm:cxn modelId="{4A090F4E-35A2-488B-A73E-2779DF7EC762}" srcId="{1BD6460B-1F81-411C-923E-041F956F2761}" destId="{4A2004E2-335B-467A-9C4A-835193A8AEE7}" srcOrd="18" destOrd="0" parTransId="{AE1B2C39-309F-4CF0-AE53-D569C0C993D7}" sibTransId="{42B591A3-8EF8-48A3-BC5D-83E60C83912B}"/>
    <dgm:cxn modelId="{786CF251-7F9C-405C-B2A6-2FEA7383BB76}" type="presOf" srcId="{8893DDE7-0A17-4D97-96D6-6399A29BAB68}" destId="{F2590569-404F-4E72-94B6-49B5ABE85476}" srcOrd="0" destOrd="0" presId="urn:microsoft.com/office/officeart/2008/layout/LinedList"/>
    <dgm:cxn modelId="{65795A7A-6952-49C3-8917-60E1DE80CEB0}" srcId="{1BD6460B-1F81-411C-923E-041F956F2761}" destId="{CB8369B7-884F-42E5-82A6-9A1D529D6199}" srcOrd="3" destOrd="0" parTransId="{AE012B98-AB2C-4A3A-8002-8AA7D355BCDF}" sibTransId="{8C858330-DB80-4047-88DC-FBA9AF028AAC}"/>
    <dgm:cxn modelId="{24377F81-0780-4378-8B9A-324103B0FF36}" type="presOf" srcId="{D08E3AC9-BD1D-4CB2-A07A-2397BA2466D4}" destId="{1AD6960A-BEAD-402F-A979-C5B5AD93B289}" srcOrd="0" destOrd="0" presId="urn:microsoft.com/office/officeart/2008/layout/LinedList"/>
    <dgm:cxn modelId="{C2F7768C-1FA2-4B20-9EF5-1074D6650BC6}" srcId="{1BD6460B-1F81-411C-923E-041F956F2761}" destId="{A9B9C7C8-CB5E-4770-A3B6-959B619FEACF}" srcOrd="11" destOrd="0" parTransId="{1985D545-430F-42D6-B8A3-41CCB16AD415}" sibTransId="{C1C4B477-64ED-4194-BA14-91DE7D48FA98}"/>
    <dgm:cxn modelId="{2BCAE38D-996E-43D2-8889-7E6A7D66EADC}" type="presOf" srcId="{5BBBFB35-E3B7-4BCE-B0FE-1312ED1EFDA0}" destId="{37947ED2-AEA9-4012-B7FE-CCB7F6E89554}" srcOrd="0" destOrd="0" presId="urn:microsoft.com/office/officeart/2008/layout/LinedList"/>
    <dgm:cxn modelId="{30B8D891-1AA2-4CDE-A979-65CE00EE2E25}" srcId="{1BD6460B-1F81-411C-923E-041F956F2761}" destId="{BE1E109D-E854-41B2-9A47-5ADC24BCBAF7}" srcOrd="12" destOrd="0" parTransId="{BB3C46CF-9A52-4D18-9FCA-D0116820E640}" sibTransId="{33D6FFFB-1549-4764-B9AB-32159098F265}"/>
    <dgm:cxn modelId="{8F66CE92-F477-4A30-8232-9F5241F6C7A6}" type="presOf" srcId="{F11A02DD-7BA3-4436-9F27-5CCE55D14AFD}" destId="{4699ED42-7370-44F1-9C33-976330ECCB1B}" srcOrd="0" destOrd="0" presId="urn:microsoft.com/office/officeart/2008/layout/LinedList"/>
    <dgm:cxn modelId="{ED53169C-0F9D-4341-967E-BC9CE34B799F}" srcId="{1BD6460B-1F81-411C-923E-041F956F2761}" destId="{73D30AF8-8488-498C-9AD6-768D5D9B8AC5}" srcOrd="14" destOrd="0" parTransId="{047A11A2-6B14-45AC-8F23-641E421B6EF3}" sibTransId="{191EF89D-1E7D-4CB7-9159-3DDBC48484C6}"/>
    <dgm:cxn modelId="{4A574FA2-3F5F-4D47-9792-DEC668847065}" srcId="{1BD6460B-1F81-411C-923E-041F956F2761}" destId="{D08E3AC9-BD1D-4CB2-A07A-2397BA2466D4}" srcOrd="5" destOrd="0" parTransId="{E4FCFFB6-C31E-41B8-9269-CF54C7715FA8}" sibTransId="{F9B0F046-397C-41A5-AA7C-1280A499E433}"/>
    <dgm:cxn modelId="{6A7368AC-4488-4278-835C-175219AB176D}" type="presOf" srcId="{FA7ECB92-B51E-403C-9DE6-209F73E5CB92}" destId="{8CB0C7E5-CAF7-4C1A-A743-85287998F528}" srcOrd="0" destOrd="0" presId="urn:microsoft.com/office/officeart/2008/layout/LinedList"/>
    <dgm:cxn modelId="{8EECCEAE-FDBF-4437-B4CA-20F65BD24390}" type="presOf" srcId="{9C38990E-1960-48BE-BF89-8E772C01304B}" destId="{27C307F1-ABE4-40EE-9741-9B16434C4A66}" srcOrd="0" destOrd="0" presId="urn:microsoft.com/office/officeart/2008/layout/LinedList"/>
    <dgm:cxn modelId="{0ECFFDB6-1807-4D86-B1E2-E846CDD735D2}" srcId="{1BD6460B-1F81-411C-923E-041F956F2761}" destId="{D950E15D-E5FA-426F-AC11-EFD6A5B7B6DD}" srcOrd="19" destOrd="0" parTransId="{775C13F7-818D-4C0B-B33C-6D59FDF49F5B}" sibTransId="{0E51D61E-A011-4000-8678-3A758399919C}"/>
    <dgm:cxn modelId="{18A7DFC8-E5B0-458C-BE75-5B06EF3935D5}" srcId="{1BD6460B-1F81-411C-923E-041F956F2761}" destId="{A013AA3A-03BF-4F16-AAAC-382C7CA3620E}" srcOrd="15" destOrd="0" parTransId="{9EDE1F2B-E79D-4F75-8273-434FEB49AD1D}" sibTransId="{A6A2F896-E42B-45C8-9DD6-B37F8C056E0F}"/>
    <dgm:cxn modelId="{23E030CA-783B-4489-B962-82A165344C2F}" srcId="{1BD6460B-1F81-411C-923E-041F956F2761}" destId="{5BBBFB35-E3B7-4BCE-B0FE-1312ED1EFDA0}" srcOrd="9" destOrd="0" parTransId="{D96131CE-6060-453F-A92C-C5E3274C4668}" sibTransId="{CF9480D9-EFAC-4AA7-8A07-8E8F38CE442B}"/>
    <dgm:cxn modelId="{4330AED1-1078-4C4C-950D-D29E8269D981}" srcId="{1BD6460B-1F81-411C-923E-041F956F2761}" destId="{F11A02DD-7BA3-4436-9F27-5CCE55D14AFD}" srcOrd="13" destOrd="0" parTransId="{6A0DB46C-A9AF-4C7C-B3F9-D0E02226CE03}" sibTransId="{1552FB20-41CE-4C93-94C8-04B595ABEC23}"/>
    <dgm:cxn modelId="{4D63FBD3-D02C-4F81-968F-F94624C83493}" type="presOf" srcId="{AD1A9AA4-59E3-43AA-9D18-F77367B902C7}" destId="{975CB643-6341-4693-B652-41893305B10B}" srcOrd="0" destOrd="0" presId="urn:microsoft.com/office/officeart/2008/layout/LinedList"/>
    <dgm:cxn modelId="{DFF6BDDA-5936-458E-89AB-65CDB7314B25}" type="presOf" srcId="{4A2004E2-335B-467A-9C4A-835193A8AEE7}" destId="{890128B5-4A95-4D09-B50E-9566C30AB2E4}" srcOrd="0" destOrd="0" presId="urn:microsoft.com/office/officeart/2008/layout/LinedList"/>
    <dgm:cxn modelId="{16339FE0-ACE3-4528-A906-420B69750204}" srcId="{1BD6460B-1F81-411C-923E-041F956F2761}" destId="{51648EE1-D86C-4437-9837-4499E03F548F}" srcOrd="16" destOrd="0" parTransId="{86C851CA-1A90-48C4-84B9-F4D7F75DD95C}" sibTransId="{EAE16BAE-1CDB-4C9D-AB7C-C2A17BC15C07}"/>
    <dgm:cxn modelId="{ECAEFBEB-8C0D-4C94-91BB-50325A6B4C2C}" type="presOf" srcId="{BE1E109D-E854-41B2-9A47-5ADC24BCBAF7}" destId="{26C45A7B-2C43-4AFE-8230-EE6C93737B25}" srcOrd="0" destOrd="0" presId="urn:microsoft.com/office/officeart/2008/layout/LinedList"/>
    <dgm:cxn modelId="{CB19E5EF-3FF4-48CB-9F4D-F303E41A7D6A}" type="presOf" srcId="{D950E15D-E5FA-426F-AC11-EFD6A5B7B6DD}" destId="{9EE508A4-FFE5-42C1-AF4F-6E1BE819021A}" srcOrd="0" destOrd="0" presId="urn:microsoft.com/office/officeart/2008/layout/LinedList"/>
    <dgm:cxn modelId="{48A928F1-A9E3-4EA8-A384-FD43E6C4E59F}" type="presOf" srcId="{D13FA50A-449D-4AEA-B16D-81C66BB27E46}" destId="{A2C8A507-ADE9-4190-829C-ED778CEB96FA}" srcOrd="0" destOrd="0" presId="urn:microsoft.com/office/officeart/2008/layout/LinedList"/>
    <dgm:cxn modelId="{4A338AF5-43B8-4F39-B422-21CD92EBAC4C}" srcId="{1BD6460B-1F81-411C-923E-041F956F2761}" destId="{3EAA8C29-3BB9-41A2-9426-3F72A0F26D34}" srcOrd="2" destOrd="0" parTransId="{C2C3F63E-1325-497E-8450-CF82F88DC628}" sibTransId="{2BC12DA7-508E-4DFA-93CB-34FC99FEEFF6}"/>
    <dgm:cxn modelId="{411B4DFB-C788-4572-9DB1-F508E0C65435}" srcId="{1BD6460B-1F81-411C-923E-041F956F2761}" destId="{FA7ECB92-B51E-403C-9DE6-209F73E5CB92}" srcOrd="17" destOrd="0" parTransId="{87A681FE-EE81-489C-8448-A013EB5F92C0}" sibTransId="{D62883D2-2F0D-4259-A114-52690E7895FB}"/>
    <dgm:cxn modelId="{658573FF-7567-43DB-92D3-8347BB95AEBD}" type="presOf" srcId="{3EAA8C29-3BB9-41A2-9426-3F72A0F26D34}" destId="{DE2CE65B-566B-4D33-9FDD-25F2099AEBA7}" srcOrd="0" destOrd="0" presId="urn:microsoft.com/office/officeart/2008/layout/LinedList"/>
    <dgm:cxn modelId="{079315AE-216B-4BE2-9C4C-F121549860D0}" type="presParOf" srcId="{3951D2DF-6C83-4202-BF9C-2877FFDB01AE}" destId="{73F9291E-8D7A-4533-94FB-7C3D1E6043B2}" srcOrd="0" destOrd="0" presId="urn:microsoft.com/office/officeart/2008/layout/LinedList"/>
    <dgm:cxn modelId="{16D37553-5551-454D-A97D-7A85B99241CC}" type="presParOf" srcId="{3951D2DF-6C83-4202-BF9C-2877FFDB01AE}" destId="{CFDC95DA-C0CE-437A-84BF-00F177BC50EF}" srcOrd="1" destOrd="0" presId="urn:microsoft.com/office/officeart/2008/layout/LinedList"/>
    <dgm:cxn modelId="{DE56094D-867B-4AD2-951E-11C8C018B83F}" type="presParOf" srcId="{CFDC95DA-C0CE-437A-84BF-00F177BC50EF}" destId="{D9C522B8-4179-47AC-8CB1-0464DCAA7172}" srcOrd="0" destOrd="0" presId="urn:microsoft.com/office/officeart/2008/layout/LinedList"/>
    <dgm:cxn modelId="{742C42A1-D1EE-4B32-9575-4919B735CFB2}" type="presParOf" srcId="{CFDC95DA-C0CE-437A-84BF-00F177BC50EF}" destId="{0253DDEF-486C-4E83-B8B8-F37F8C4C5A9B}" srcOrd="1" destOrd="0" presId="urn:microsoft.com/office/officeart/2008/layout/LinedList"/>
    <dgm:cxn modelId="{4530C37E-FBE0-4DA4-B584-160DA99C68DD}" type="presParOf" srcId="{3951D2DF-6C83-4202-BF9C-2877FFDB01AE}" destId="{B3A48EF4-4453-482A-804A-3934F7CD4BFD}" srcOrd="2" destOrd="0" presId="urn:microsoft.com/office/officeart/2008/layout/LinedList"/>
    <dgm:cxn modelId="{C45ECF5D-BBB6-4DFE-A39B-7751E91FA80D}" type="presParOf" srcId="{3951D2DF-6C83-4202-BF9C-2877FFDB01AE}" destId="{8FB70A22-D09E-4DE4-9A32-4B01584D97E5}" srcOrd="3" destOrd="0" presId="urn:microsoft.com/office/officeart/2008/layout/LinedList"/>
    <dgm:cxn modelId="{731C5A2E-5362-4F2E-9BFF-830A90A23A4C}" type="presParOf" srcId="{8FB70A22-D09E-4DE4-9A32-4B01584D97E5}" destId="{AD8D34D4-13C1-466D-A1E2-60C3584BED31}" srcOrd="0" destOrd="0" presId="urn:microsoft.com/office/officeart/2008/layout/LinedList"/>
    <dgm:cxn modelId="{1BF72847-E39B-4A33-B38D-5BF4ED818BC2}" type="presParOf" srcId="{8FB70A22-D09E-4DE4-9A32-4B01584D97E5}" destId="{39D2DFE8-31E5-42D8-BE00-34BA6F756991}" srcOrd="1" destOrd="0" presId="urn:microsoft.com/office/officeart/2008/layout/LinedList"/>
    <dgm:cxn modelId="{278AF3B1-B6FD-48EF-A719-EA0842EFAB1E}" type="presParOf" srcId="{3951D2DF-6C83-4202-BF9C-2877FFDB01AE}" destId="{3B2A2AAF-2625-4C2B-9A4F-36687B9EB790}" srcOrd="4" destOrd="0" presId="urn:microsoft.com/office/officeart/2008/layout/LinedList"/>
    <dgm:cxn modelId="{C77BC088-526A-4D3C-B7B1-885E3CA29401}" type="presParOf" srcId="{3951D2DF-6C83-4202-BF9C-2877FFDB01AE}" destId="{54AD4EE1-8047-4807-8131-4FC25EFAAB81}" srcOrd="5" destOrd="0" presId="urn:microsoft.com/office/officeart/2008/layout/LinedList"/>
    <dgm:cxn modelId="{5D6105D5-A633-4DC3-9A32-FA73790D9FEC}" type="presParOf" srcId="{54AD4EE1-8047-4807-8131-4FC25EFAAB81}" destId="{DE2CE65B-566B-4D33-9FDD-25F2099AEBA7}" srcOrd="0" destOrd="0" presId="urn:microsoft.com/office/officeart/2008/layout/LinedList"/>
    <dgm:cxn modelId="{52029874-0209-4B0E-AD88-20F798F64105}" type="presParOf" srcId="{54AD4EE1-8047-4807-8131-4FC25EFAAB81}" destId="{D9DA9CAC-CEEE-438C-9472-FFCF2D06D0BE}" srcOrd="1" destOrd="0" presId="urn:microsoft.com/office/officeart/2008/layout/LinedList"/>
    <dgm:cxn modelId="{3046DA0A-1095-457C-86E8-B503CD91D35D}" type="presParOf" srcId="{3951D2DF-6C83-4202-BF9C-2877FFDB01AE}" destId="{237C819F-ABD3-49D6-AE8B-EDE497927C6D}" srcOrd="6" destOrd="0" presId="urn:microsoft.com/office/officeart/2008/layout/LinedList"/>
    <dgm:cxn modelId="{650F1682-9F49-498B-9293-6B10B7F0694C}" type="presParOf" srcId="{3951D2DF-6C83-4202-BF9C-2877FFDB01AE}" destId="{E40E7846-DA22-4349-AF74-7172DCBADAD0}" srcOrd="7" destOrd="0" presId="urn:microsoft.com/office/officeart/2008/layout/LinedList"/>
    <dgm:cxn modelId="{12E29566-07B6-4A97-ADF6-79BDE0E84141}" type="presParOf" srcId="{E40E7846-DA22-4349-AF74-7172DCBADAD0}" destId="{ADCFAC36-0F85-45C6-AB1F-37D250494952}" srcOrd="0" destOrd="0" presId="urn:microsoft.com/office/officeart/2008/layout/LinedList"/>
    <dgm:cxn modelId="{EFA8919D-FDB5-46B0-8680-226988931D5B}" type="presParOf" srcId="{E40E7846-DA22-4349-AF74-7172DCBADAD0}" destId="{FC6AA1FB-E248-4A34-97DC-3F7920B61EAB}" srcOrd="1" destOrd="0" presId="urn:microsoft.com/office/officeart/2008/layout/LinedList"/>
    <dgm:cxn modelId="{4BEEF87F-35D0-43DB-842F-3CB7B83BA887}" type="presParOf" srcId="{3951D2DF-6C83-4202-BF9C-2877FFDB01AE}" destId="{CD3A0DC3-863C-4000-8108-C81548536A83}" srcOrd="8" destOrd="0" presId="urn:microsoft.com/office/officeart/2008/layout/LinedList"/>
    <dgm:cxn modelId="{F471EE60-1765-4D66-A8F1-89C8A7E1C4B5}" type="presParOf" srcId="{3951D2DF-6C83-4202-BF9C-2877FFDB01AE}" destId="{4410356E-2DB5-40D6-BF3A-9E7F46B32001}" srcOrd="9" destOrd="0" presId="urn:microsoft.com/office/officeart/2008/layout/LinedList"/>
    <dgm:cxn modelId="{415BA1A1-0C24-4DE8-928E-3A15C0CBA250}" type="presParOf" srcId="{4410356E-2DB5-40D6-BF3A-9E7F46B32001}" destId="{C56CA879-D76B-44CA-BD9E-3DCFFD552D1B}" srcOrd="0" destOrd="0" presId="urn:microsoft.com/office/officeart/2008/layout/LinedList"/>
    <dgm:cxn modelId="{CEACC35B-8F87-4354-89CA-C62FC7135EDE}" type="presParOf" srcId="{4410356E-2DB5-40D6-BF3A-9E7F46B32001}" destId="{4D44B2CF-B076-4A1A-AEC2-41AC0E271DE1}" srcOrd="1" destOrd="0" presId="urn:microsoft.com/office/officeart/2008/layout/LinedList"/>
    <dgm:cxn modelId="{743A9CF2-A553-410A-8884-51118A858A8B}" type="presParOf" srcId="{3951D2DF-6C83-4202-BF9C-2877FFDB01AE}" destId="{BA99583A-B336-4B00-9ADB-3933DE966304}" srcOrd="10" destOrd="0" presId="urn:microsoft.com/office/officeart/2008/layout/LinedList"/>
    <dgm:cxn modelId="{5FCC90CD-4896-4A17-9BC6-552D32271260}" type="presParOf" srcId="{3951D2DF-6C83-4202-BF9C-2877FFDB01AE}" destId="{C200F866-8D92-4280-8155-A05C690D4B29}" srcOrd="11" destOrd="0" presId="urn:microsoft.com/office/officeart/2008/layout/LinedList"/>
    <dgm:cxn modelId="{C2F0699C-527A-4524-A91C-982AB768AD4D}" type="presParOf" srcId="{C200F866-8D92-4280-8155-A05C690D4B29}" destId="{1AD6960A-BEAD-402F-A979-C5B5AD93B289}" srcOrd="0" destOrd="0" presId="urn:microsoft.com/office/officeart/2008/layout/LinedList"/>
    <dgm:cxn modelId="{AA715C1F-AEDE-486D-B545-D0819B19E9ED}" type="presParOf" srcId="{C200F866-8D92-4280-8155-A05C690D4B29}" destId="{58254D4F-DF6C-46D9-94CB-BC2FB0642346}" srcOrd="1" destOrd="0" presId="urn:microsoft.com/office/officeart/2008/layout/LinedList"/>
    <dgm:cxn modelId="{BF7B23A3-F5A3-4B78-86D2-ED3942D1A25E}" type="presParOf" srcId="{3951D2DF-6C83-4202-BF9C-2877FFDB01AE}" destId="{D225870A-05F4-4104-AB1A-9AA31ABA1604}" srcOrd="12" destOrd="0" presId="urn:microsoft.com/office/officeart/2008/layout/LinedList"/>
    <dgm:cxn modelId="{A7A55358-51BD-4BEB-95FA-2E921E326DBF}" type="presParOf" srcId="{3951D2DF-6C83-4202-BF9C-2877FFDB01AE}" destId="{EFAD43C1-0966-4DAD-A996-EAF8BE5403FD}" srcOrd="13" destOrd="0" presId="urn:microsoft.com/office/officeart/2008/layout/LinedList"/>
    <dgm:cxn modelId="{5C57AB73-8EEE-4F93-96CA-90BA362F89B7}" type="presParOf" srcId="{EFAD43C1-0966-4DAD-A996-EAF8BE5403FD}" destId="{27C307F1-ABE4-40EE-9741-9B16434C4A66}" srcOrd="0" destOrd="0" presId="urn:microsoft.com/office/officeart/2008/layout/LinedList"/>
    <dgm:cxn modelId="{5D185A41-8503-4B01-8C6C-43783DE332CC}" type="presParOf" srcId="{EFAD43C1-0966-4DAD-A996-EAF8BE5403FD}" destId="{C4390704-4301-4BE8-88CA-9B865583ABF3}" srcOrd="1" destOrd="0" presId="urn:microsoft.com/office/officeart/2008/layout/LinedList"/>
    <dgm:cxn modelId="{5E01FDD8-4FB5-4189-80EF-F5434EE8B946}" type="presParOf" srcId="{3951D2DF-6C83-4202-BF9C-2877FFDB01AE}" destId="{73F4F912-CDAE-4AC5-989F-2103B197FC61}" srcOrd="14" destOrd="0" presId="urn:microsoft.com/office/officeart/2008/layout/LinedList"/>
    <dgm:cxn modelId="{107AC7FB-B91F-4596-BDFE-D9F81244F63C}" type="presParOf" srcId="{3951D2DF-6C83-4202-BF9C-2877FFDB01AE}" destId="{B72DF459-1D63-49FC-AEF6-541D2F13C1D4}" srcOrd="15" destOrd="0" presId="urn:microsoft.com/office/officeart/2008/layout/LinedList"/>
    <dgm:cxn modelId="{813EC4B8-B722-49D3-B842-A37AD4916940}" type="presParOf" srcId="{B72DF459-1D63-49FC-AEF6-541D2F13C1D4}" destId="{A2C8A507-ADE9-4190-829C-ED778CEB96FA}" srcOrd="0" destOrd="0" presId="urn:microsoft.com/office/officeart/2008/layout/LinedList"/>
    <dgm:cxn modelId="{B846AD2A-E14B-4A0E-BC83-5B60EF6DAB8A}" type="presParOf" srcId="{B72DF459-1D63-49FC-AEF6-541D2F13C1D4}" destId="{D5CA605B-250A-44AC-915A-40CF093FF379}" srcOrd="1" destOrd="0" presId="urn:microsoft.com/office/officeart/2008/layout/LinedList"/>
    <dgm:cxn modelId="{BD4C986D-874A-4273-A2A8-4AAC10E27B8A}" type="presParOf" srcId="{3951D2DF-6C83-4202-BF9C-2877FFDB01AE}" destId="{6652F131-2E49-4BF0-8005-1C26029ED558}" srcOrd="16" destOrd="0" presId="urn:microsoft.com/office/officeart/2008/layout/LinedList"/>
    <dgm:cxn modelId="{1CB0EF0A-9E00-4095-BC3C-7E862E8375E0}" type="presParOf" srcId="{3951D2DF-6C83-4202-BF9C-2877FFDB01AE}" destId="{C3B53731-57E3-4059-96E9-F0A912756A9A}" srcOrd="17" destOrd="0" presId="urn:microsoft.com/office/officeart/2008/layout/LinedList"/>
    <dgm:cxn modelId="{E7889097-F99F-490A-9E04-0023609B7BA1}" type="presParOf" srcId="{C3B53731-57E3-4059-96E9-F0A912756A9A}" destId="{975CB643-6341-4693-B652-41893305B10B}" srcOrd="0" destOrd="0" presId="urn:microsoft.com/office/officeart/2008/layout/LinedList"/>
    <dgm:cxn modelId="{FB90E9B6-A195-4E87-B361-170E9136DC38}" type="presParOf" srcId="{C3B53731-57E3-4059-96E9-F0A912756A9A}" destId="{DB8F54EB-FEE7-4BB1-9F74-ADF7EE739E93}" srcOrd="1" destOrd="0" presId="urn:microsoft.com/office/officeart/2008/layout/LinedList"/>
    <dgm:cxn modelId="{D5E76715-36DB-43F5-8074-883EA5C4DB47}" type="presParOf" srcId="{3951D2DF-6C83-4202-BF9C-2877FFDB01AE}" destId="{79D5F64E-A8F5-4825-A773-755FEE7E6BF1}" srcOrd="18" destOrd="0" presId="urn:microsoft.com/office/officeart/2008/layout/LinedList"/>
    <dgm:cxn modelId="{A5A88503-A86A-4621-A75C-BB2452A1BE70}" type="presParOf" srcId="{3951D2DF-6C83-4202-BF9C-2877FFDB01AE}" destId="{886BDAB0-A9D0-42E8-9E40-F6DFDB4FC511}" srcOrd="19" destOrd="0" presId="urn:microsoft.com/office/officeart/2008/layout/LinedList"/>
    <dgm:cxn modelId="{25FF503E-34F5-4BA5-BB5D-B32C5EE0D98D}" type="presParOf" srcId="{886BDAB0-A9D0-42E8-9E40-F6DFDB4FC511}" destId="{37947ED2-AEA9-4012-B7FE-CCB7F6E89554}" srcOrd="0" destOrd="0" presId="urn:microsoft.com/office/officeart/2008/layout/LinedList"/>
    <dgm:cxn modelId="{4BB7184A-8C42-4DB8-AC14-D51DE41CF7EB}" type="presParOf" srcId="{886BDAB0-A9D0-42E8-9E40-F6DFDB4FC511}" destId="{8E42AB0B-F5B8-409B-8EAF-B82F98A33BB9}" srcOrd="1" destOrd="0" presId="urn:microsoft.com/office/officeart/2008/layout/LinedList"/>
    <dgm:cxn modelId="{8993A76D-9ADD-4A8C-ACD6-4BCF58938085}" type="presParOf" srcId="{3951D2DF-6C83-4202-BF9C-2877FFDB01AE}" destId="{B89B4D27-21F0-49F9-A247-D885EFA6D1DB}" srcOrd="20" destOrd="0" presId="urn:microsoft.com/office/officeart/2008/layout/LinedList"/>
    <dgm:cxn modelId="{6D86D1EC-C36E-4CF3-AF5E-5932DCC82AB4}" type="presParOf" srcId="{3951D2DF-6C83-4202-BF9C-2877FFDB01AE}" destId="{F68F220C-DCE9-4CB6-8586-4072414F90E5}" srcOrd="21" destOrd="0" presId="urn:microsoft.com/office/officeart/2008/layout/LinedList"/>
    <dgm:cxn modelId="{5FEA9DC0-1E1F-41E9-A87F-7DC6116DF8E3}" type="presParOf" srcId="{F68F220C-DCE9-4CB6-8586-4072414F90E5}" destId="{F2590569-404F-4E72-94B6-49B5ABE85476}" srcOrd="0" destOrd="0" presId="urn:microsoft.com/office/officeart/2008/layout/LinedList"/>
    <dgm:cxn modelId="{35212953-D821-4D29-9308-00B34B2FDD72}" type="presParOf" srcId="{F68F220C-DCE9-4CB6-8586-4072414F90E5}" destId="{1AA1F9B4-29B4-4B15-ACE4-49213F8B1826}" srcOrd="1" destOrd="0" presId="urn:microsoft.com/office/officeart/2008/layout/LinedList"/>
    <dgm:cxn modelId="{D9151AF1-67BB-4DC9-A76A-53F6DCDA7A25}" type="presParOf" srcId="{3951D2DF-6C83-4202-BF9C-2877FFDB01AE}" destId="{157A6E7D-EF19-42CE-B4B2-1B3C19E6A2AC}" srcOrd="22" destOrd="0" presId="urn:microsoft.com/office/officeart/2008/layout/LinedList"/>
    <dgm:cxn modelId="{EFC23ED7-95DE-4E79-844D-EBEAF2DFE6A2}" type="presParOf" srcId="{3951D2DF-6C83-4202-BF9C-2877FFDB01AE}" destId="{751B929F-F083-4EA2-B059-5A5CC6C00540}" srcOrd="23" destOrd="0" presId="urn:microsoft.com/office/officeart/2008/layout/LinedList"/>
    <dgm:cxn modelId="{A520795F-39C7-41AC-BB0B-F6E6BE49E190}" type="presParOf" srcId="{751B929F-F083-4EA2-B059-5A5CC6C00540}" destId="{B0C32632-8677-4D1A-B6EE-5D14C88E35E9}" srcOrd="0" destOrd="0" presId="urn:microsoft.com/office/officeart/2008/layout/LinedList"/>
    <dgm:cxn modelId="{A51676A0-FCE9-4ED5-B0D1-0F7D7B903A47}" type="presParOf" srcId="{751B929F-F083-4EA2-B059-5A5CC6C00540}" destId="{469D2D8A-DE24-448F-882D-BBC4189694D7}" srcOrd="1" destOrd="0" presId="urn:microsoft.com/office/officeart/2008/layout/LinedList"/>
    <dgm:cxn modelId="{7928D506-AD54-421E-AD68-15ADF2112FC5}" type="presParOf" srcId="{3951D2DF-6C83-4202-BF9C-2877FFDB01AE}" destId="{70D8849B-7958-469F-A81F-1989066D784B}" srcOrd="24" destOrd="0" presId="urn:microsoft.com/office/officeart/2008/layout/LinedList"/>
    <dgm:cxn modelId="{87DA2D7D-DB81-4012-8F12-70091801F1AE}" type="presParOf" srcId="{3951D2DF-6C83-4202-BF9C-2877FFDB01AE}" destId="{3B7C8244-A8A4-4442-802F-40F9886CC035}" srcOrd="25" destOrd="0" presId="urn:microsoft.com/office/officeart/2008/layout/LinedList"/>
    <dgm:cxn modelId="{BB0E3B4D-90B4-4D78-B7D8-782CBC9647C7}" type="presParOf" srcId="{3B7C8244-A8A4-4442-802F-40F9886CC035}" destId="{26C45A7B-2C43-4AFE-8230-EE6C93737B25}" srcOrd="0" destOrd="0" presId="urn:microsoft.com/office/officeart/2008/layout/LinedList"/>
    <dgm:cxn modelId="{2EF09D19-AAAF-40EA-8EC6-16314C33B63B}" type="presParOf" srcId="{3B7C8244-A8A4-4442-802F-40F9886CC035}" destId="{6992D455-2D6E-4E7A-A5ED-8816AC63C3FA}" srcOrd="1" destOrd="0" presId="urn:microsoft.com/office/officeart/2008/layout/LinedList"/>
    <dgm:cxn modelId="{F6F55771-8851-4CFE-B57E-89B08DA1523E}" type="presParOf" srcId="{3951D2DF-6C83-4202-BF9C-2877FFDB01AE}" destId="{1DD425E4-A04A-4729-B484-3A924CFB911A}" srcOrd="26" destOrd="0" presId="urn:microsoft.com/office/officeart/2008/layout/LinedList"/>
    <dgm:cxn modelId="{C578455F-1F97-4DAE-A50B-FA97E3EB1200}" type="presParOf" srcId="{3951D2DF-6C83-4202-BF9C-2877FFDB01AE}" destId="{65FD677F-ED43-4E4C-B260-9EB9EB48ADC9}" srcOrd="27" destOrd="0" presId="urn:microsoft.com/office/officeart/2008/layout/LinedList"/>
    <dgm:cxn modelId="{D4AB8245-2A7D-4709-975F-EDDAE71F059A}" type="presParOf" srcId="{65FD677F-ED43-4E4C-B260-9EB9EB48ADC9}" destId="{4699ED42-7370-44F1-9C33-976330ECCB1B}" srcOrd="0" destOrd="0" presId="urn:microsoft.com/office/officeart/2008/layout/LinedList"/>
    <dgm:cxn modelId="{E7E23DD0-0FFE-4A9D-92AA-09E6DACC2439}" type="presParOf" srcId="{65FD677F-ED43-4E4C-B260-9EB9EB48ADC9}" destId="{C7C2A024-639E-412E-BABC-E73D7DB6E8FD}" srcOrd="1" destOrd="0" presId="urn:microsoft.com/office/officeart/2008/layout/LinedList"/>
    <dgm:cxn modelId="{E8E9182E-D678-4CD4-A6C4-944D8D89DB76}" type="presParOf" srcId="{3951D2DF-6C83-4202-BF9C-2877FFDB01AE}" destId="{BB530C5C-F60D-48FB-BFB7-4230994281B9}" srcOrd="28" destOrd="0" presId="urn:microsoft.com/office/officeart/2008/layout/LinedList"/>
    <dgm:cxn modelId="{D6B369F5-0B10-4616-A233-0B50B37EE244}" type="presParOf" srcId="{3951D2DF-6C83-4202-BF9C-2877FFDB01AE}" destId="{5F102483-5A4F-46D6-8C7C-20F9EED6DCF2}" srcOrd="29" destOrd="0" presId="urn:microsoft.com/office/officeart/2008/layout/LinedList"/>
    <dgm:cxn modelId="{C35C2A48-B28E-49DE-BBAA-B7FEC372C3B0}" type="presParOf" srcId="{5F102483-5A4F-46D6-8C7C-20F9EED6DCF2}" destId="{BBAABDCB-3E9B-4386-9E2F-8BDE92F9E26B}" srcOrd="0" destOrd="0" presId="urn:microsoft.com/office/officeart/2008/layout/LinedList"/>
    <dgm:cxn modelId="{4DC95338-54F4-4FCC-A095-D68C58C78920}" type="presParOf" srcId="{5F102483-5A4F-46D6-8C7C-20F9EED6DCF2}" destId="{9F2120E3-4A33-4484-85DA-B726D39EEB9F}" srcOrd="1" destOrd="0" presId="urn:microsoft.com/office/officeart/2008/layout/LinedList"/>
    <dgm:cxn modelId="{A874198C-025C-48DB-B7FD-C091922833DA}" type="presParOf" srcId="{3951D2DF-6C83-4202-BF9C-2877FFDB01AE}" destId="{DEB72F1F-0E44-4551-889A-3A48E9DD0DBB}" srcOrd="30" destOrd="0" presId="urn:microsoft.com/office/officeart/2008/layout/LinedList"/>
    <dgm:cxn modelId="{9FD6CD42-C2A1-4431-89C2-E4E3DEBFC069}" type="presParOf" srcId="{3951D2DF-6C83-4202-BF9C-2877FFDB01AE}" destId="{94B46905-3F64-4C8C-AF65-80A9B6645513}" srcOrd="31" destOrd="0" presId="urn:microsoft.com/office/officeart/2008/layout/LinedList"/>
    <dgm:cxn modelId="{9C3770CA-E46A-4A4B-950B-62522CA976C6}" type="presParOf" srcId="{94B46905-3F64-4C8C-AF65-80A9B6645513}" destId="{3FCCC3E1-0663-4E49-A647-AFB9F822AFAD}" srcOrd="0" destOrd="0" presId="urn:microsoft.com/office/officeart/2008/layout/LinedList"/>
    <dgm:cxn modelId="{32DB407D-629B-42FA-B533-B0C5C06ED948}" type="presParOf" srcId="{94B46905-3F64-4C8C-AF65-80A9B6645513}" destId="{56FB8F4E-5F79-4000-B9B3-A3287D229F3E}" srcOrd="1" destOrd="0" presId="urn:microsoft.com/office/officeart/2008/layout/LinedList"/>
    <dgm:cxn modelId="{12940565-1AF2-4BE7-B738-341F6FC38DCD}" type="presParOf" srcId="{3951D2DF-6C83-4202-BF9C-2877FFDB01AE}" destId="{7C750F32-E009-44A0-AFF3-EE093E92BA52}" srcOrd="32" destOrd="0" presId="urn:microsoft.com/office/officeart/2008/layout/LinedList"/>
    <dgm:cxn modelId="{81427674-6BEF-4481-9F45-E99777D39D4D}" type="presParOf" srcId="{3951D2DF-6C83-4202-BF9C-2877FFDB01AE}" destId="{79ECC9E8-E954-4030-A20B-0ED2F64E1BA7}" srcOrd="33" destOrd="0" presId="urn:microsoft.com/office/officeart/2008/layout/LinedList"/>
    <dgm:cxn modelId="{A34F3424-4793-4DDA-819D-8BA71F8F1E3D}" type="presParOf" srcId="{79ECC9E8-E954-4030-A20B-0ED2F64E1BA7}" destId="{8B9098C2-8DBB-461C-92AC-D2165BC7B44E}" srcOrd="0" destOrd="0" presId="urn:microsoft.com/office/officeart/2008/layout/LinedList"/>
    <dgm:cxn modelId="{36F31C9E-FFEB-4FCA-8600-7ADE06FAFCEC}" type="presParOf" srcId="{79ECC9E8-E954-4030-A20B-0ED2F64E1BA7}" destId="{999BCA65-8748-4DFA-B484-A6469B6B13B0}" srcOrd="1" destOrd="0" presId="urn:microsoft.com/office/officeart/2008/layout/LinedList"/>
    <dgm:cxn modelId="{CC3A307C-A814-4B5A-9314-2D02F75A0871}" type="presParOf" srcId="{3951D2DF-6C83-4202-BF9C-2877FFDB01AE}" destId="{0949B6A4-EA1C-454A-A5F1-FB2D80659758}" srcOrd="34" destOrd="0" presId="urn:microsoft.com/office/officeart/2008/layout/LinedList"/>
    <dgm:cxn modelId="{38171837-FAA9-4C30-94F2-07734D328714}" type="presParOf" srcId="{3951D2DF-6C83-4202-BF9C-2877FFDB01AE}" destId="{A32D6918-E90C-4319-8DBD-DDF0A361BA4D}" srcOrd="35" destOrd="0" presId="urn:microsoft.com/office/officeart/2008/layout/LinedList"/>
    <dgm:cxn modelId="{2B1DD265-5BE4-4073-83B1-B4C8C6A96416}" type="presParOf" srcId="{A32D6918-E90C-4319-8DBD-DDF0A361BA4D}" destId="{8CB0C7E5-CAF7-4C1A-A743-85287998F528}" srcOrd="0" destOrd="0" presId="urn:microsoft.com/office/officeart/2008/layout/LinedList"/>
    <dgm:cxn modelId="{375927DB-17B4-46A7-A66C-51B5B2573658}" type="presParOf" srcId="{A32D6918-E90C-4319-8DBD-DDF0A361BA4D}" destId="{B5EC7ADD-C25C-43FA-B67B-7CF8A209E2A0}" srcOrd="1" destOrd="0" presId="urn:microsoft.com/office/officeart/2008/layout/LinedList"/>
    <dgm:cxn modelId="{40F6C998-F926-4F34-B141-35C558783256}" type="presParOf" srcId="{3951D2DF-6C83-4202-BF9C-2877FFDB01AE}" destId="{32CBDA24-2E05-41E7-9B91-5CE3796F2776}" srcOrd="36" destOrd="0" presId="urn:microsoft.com/office/officeart/2008/layout/LinedList"/>
    <dgm:cxn modelId="{AEE62F5F-31DD-4B21-A983-1F20442765BC}" type="presParOf" srcId="{3951D2DF-6C83-4202-BF9C-2877FFDB01AE}" destId="{CF79A971-6049-4699-9C65-3848EA7EC622}" srcOrd="37" destOrd="0" presId="urn:microsoft.com/office/officeart/2008/layout/LinedList"/>
    <dgm:cxn modelId="{4DCBA07F-1A88-4EBD-9DE8-F978549F6B73}" type="presParOf" srcId="{CF79A971-6049-4699-9C65-3848EA7EC622}" destId="{890128B5-4A95-4D09-B50E-9566C30AB2E4}" srcOrd="0" destOrd="0" presId="urn:microsoft.com/office/officeart/2008/layout/LinedList"/>
    <dgm:cxn modelId="{7482E7DB-A2FF-4DE0-96C4-681A78D50C43}" type="presParOf" srcId="{CF79A971-6049-4699-9C65-3848EA7EC622}" destId="{0E73DD45-8F13-4A28-ACFB-DBBA0F864E0A}" srcOrd="1" destOrd="0" presId="urn:microsoft.com/office/officeart/2008/layout/LinedList"/>
    <dgm:cxn modelId="{04766A65-8518-45DE-A7A9-F3345E0F41D4}" type="presParOf" srcId="{3951D2DF-6C83-4202-BF9C-2877FFDB01AE}" destId="{380780B7-1899-418A-9946-58CF2C4ECF91}" srcOrd="38" destOrd="0" presId="urn:microsoft.com/office/officeart/2008/layout/LinedList"/>
    <dgm:cxn modelId="{4D114835-25A9-4BE0-93DB-C29396AFFD44}" type="presParOf" srcId="{3951D2DF-6C83-4202-BF9C-2877FFDB01AE}" destId="{66E77F55-7B6A-48DB-8E17-C9D55E9376FE}" srcOrd="39" destOrd="0" presId="urn:microsoft.com/office/officeart/2008/layout/LinedList"/>
    <dgm:cxn modelId="{2E0ED0EE-69B2-4566-B773-DD37EB90D1D5}" type="presParOf" srcId="{66E77F55-7B6A-48DB-8E17-C9D55E9376FE}" destId="{9EE508A4-FFE5-42C1-AF4F-6E1BE819021A}" srcOrd="0" destOrd="0" presId="urn:microsoft.com/office/officeart/2008/layout/LinedList"/>
    <dgm:cxn modelId="{BFB3B99A-8ABA-44FA-8AED-3EC78F298F68}" type="presParOf" srcId="{66E77F55-7B6A-48DB-8E17-C9D55E9376FE}" destId="{3F6CC4EB-8272-4A28-8227-7487BC41C925}"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15822E0-8730-4BBE-9179-0E06DD16867C}">
      <dsp:nvSpPr>
        <dsp:cNvPr id="0" name=""/>
        <dsp:cNvSpPr/>
      </dsp:nvSpPr>
      <dsp:spPr>
        <a:xfrm>
          <a:off x="973190" y="986724"/>
          <a:ext cx="1264141" cy="1264141"/>
        </a:xfrm>
        <a:prstGeom prst="round2DiagRect">
          <a:avLst>
            <a:gd name="adj1" fmla="val 29727"/>
            <a:gd name="adj2" fmla="val 0"/>
          </a:avLst>
        </a:prstGeom>
        <a:solidFill>
          <a:schemeClr val="accent2">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EDB999FA-DA1E-4D80-8F28-26C5126397DC}">
      <dsp:nvSpPr>
        <dsp:cNvPr id="0" name=""/>
        <dsp:cNvSpPr/>
      </dsp:nvSpPr>
      <dsp:spPr>
        <a:xfrm>
          <a:off x="1242597" y="1256131"/>
          <a:ext cx="725326" cy="725326"/>
        </a:xfrm>
        <a:prstGeom prst="rect">
          <a:avLst/>
        </a:prstGeom>
        <a:blipFill>
          <a:blip xmlns:r="http://schemas.openxmlformats.org/officeDocument/2006/relationships" r:embed="rId1">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89200C2-E694-4CE4-A658-9DC2B94AB1E4}">
      <dsp:nvSpPr>
        <dsp:cNvPr id="0" name=""/>
        <dsp:cNvSpPr/>
      </dsp:nvSpPr>
      <dsp:spPr>
        <a:xfrm>
          <a:off x="569079" y="2644614"/>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b="0" i="0" kern="1200" baseline="0"/>
            <a:t>Binary Search is a searching algorithm.</a:t>
          </a:r>
          <a:endParaRPr lang="en-US" sz="1700" kern="1200"/>
        </a:p>
      </dsp:txBody>
      <dsp:txXfrm>
        <a:off x="569079" y="2644614"/>
        <a:ext cx="2072362" cy="720000"/>
      </dsp:txXfrm>
    </dsp:sp>
    <dsp:sp modelId="{50DDDD53-6C7E-49F1-B3E2-6F74B5028C71}">
      <dsp:nvSpPr>
        <dsp:cNvPr id="0" name=""/>
        <dsp:cNvSpPr/>
      </dsp:nvSpPr>
      <dsp:spPr>
        <a:xfrm>
          <a:off x="3408216" y="986724"/>
          <a:ext cx="1264141" cy="1264141"/>
        </a:xfrm>
        <a:prstGeom prst="round2DiagRect">
          <a:avLst>
            <a:gd name="adj1" fmla="val 29727"/>
            <a:gd name="adj2" fmla="val 0"/>
          </a:avLst>
        </a:prstGeom>
        <a:solidFill>
          <a:schemeClr val="accent3">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F71E7CC4-0A1E-44E0-8512-4AEBB78620E7}">
      <dsp:nvSpPr>
        <dsp:cNvPr id="0" name=""/>
        <dsp:cNvSpPr/>
      </dsp:nvSpPr>
      <dsp:spPr>
        <a:xfrm>
          <a:off x="3677623" y="1256131"/>
          <a:ext cx="725326" cy="725326"/>
        </a:xfrm>
        <a:prstGeom prst="rect">
          <a:avLst/>
        </a:prstGeom>
        <a:blipFill>
          <a:blip xmlns:r="http://schemas.openxmlformats.org/officeDocument/2006/relationships"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BC2F8AF7-49AD-4890-AC07-A6040B9F93FD}">
      <dsp:nvSpPr>
        <dsp:cNvPr id="0" name=""/>
        <dsp:cNvSpPr/>
      </dsp:nvSpPr>
      <dsp:spPr>
        <a:xfrm>
          <a:off x="3004105" y="2644614"/>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b="0" i="0" kern="1200" baseline="0"/>
            <a:t>Works only on </a:t>
          </a:r>
          <a:r>
            <a:rPr lang="en-US" sz="1700" b="1" i="0" kern="1200" baseline="0"/>
            <a:t>sorted arrays</a:t>
          </a:r>
          <a:r>
            <a:rPr lang="en-US" sz="1700" b="0" i="0" kern="1200" baseline="0"/>
            <a:t>.</a:t>
          </a:r>
          <a:endParaRPr lang="en-US" sz="1700" kern="1200"/>
        </a:p>
      </dsp:txBody>
      <dsp:txXfrm>
        <a:off x="3004105" y="2644614"/>
        <a:ext cx="2072362" cy="720000"/>
      </dsp:txXfrm>
    </dsp:sp>
    <dsp:sp modelId="{9CED21B9-AECB-4660-BCD3-C6A456B90C67}">
      <dsp:nvSpPr>
        <dsp:cNvPr id="0" name=""/>
        <dsp:cNvSpPr/>
      </dsp:nvSpPr>
      <dsp:spPr>
        <a:xfrm>
          <a:off x="5843242" y="986724"/>
          <a:ext cx="1264141" cy="1264141"/>
        </a:xfrm>
        <a:prstGeom prst="round2DiagRect">
          <a:avLst>
            <a:gd name="adj1" fmla="val 29727"/>
            <a:gd name="adj2" fmla="val 0"/>
          </a:avLst>
        </a:prstGeom>
        <a:solidFill>
          <a:schemeClr val="accent4">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5C4C808-0DAF-447B-8A65-7CC1DEF7E986}">
      <dsp:nvSpPr>
        <dsp:cNvPr id="0" name=""/>
        <dsp:cNvSpPr/>
      </dsp:nvSpPr>
      <dsp:spPr>
        <a:xfrm>
          <a:off x="6112649" y="1256131"/>
          <a:ext cx="725326" cy="725326"/>
        </a:xfrm>
        <a:prstGeom prst="rect">
          <a:avLst/>
        </a:prstGeom>
        <a:blipFill>
          <a:blip xmlns:r="http://schemas.openxmlformats.org/officeDocument/2006/relationships"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0D1A0392-3BD0-4C1F-A43A-D97F29D2D695}">
      <dsp:nvSpPr>
        <dsp:cNvPr id="0" name=""/>
        <dsp:cNvSpPr/>
      </dsp:nvSpPr>
      <dsp:spPr>
        <a:xfrm>
          <a:off x="5439131" y="2644614"/>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b="0" i="0" kern="1200" baseline="0"/>
            <a:t>Based on </a:t>
          </a:r>
          <a:r>
            <a:rPr lang="en-US" sz="1700" b="1" i="0" kern="1200" baseline="0"/>
            <a:t>Divide and Conquer</a:t>
          </a:r>
          <a:r>
            <a:rPr lang="en-US" sz="1700" b="0" i="0" kern="1200" baseline="0"/>
            <a:t> technique.</a:t>
          </a:r>
          <a:endParaRPr lang="en-US" sz="1700" kern="1200"/>
        </a:p>
      </dsp:txBody>
      <dsp:txXfrm>
        <a:off x="5439131" y="2644614"/>
        <a:ext cx="2072362" cy="720000"/>
      </dsp:txXfrm>
    </dsp:sp>
    <dsp:sp modelId="{6964455D-80F3-4EE8-B09B-40CF6482BE64}">
      <dsp:nvSpPr>
        <dsp:cNvPr id="0" name=""/>
        <dsp:cNvSpPr/>
      </dsp:nvSpPr>
      <dsp:spPr>
        <a:xfrm>
          <a:off x="8278268" y="986724"/>
          <a:ext cx="1264141" cy="1264141"/>
        </a:xfrm>
        <a:prstGeom prst="round2DiagRect">
          <a:avLst>
            <a:gd name="adj1" fmla="val 29727"/>
            <a:gd name="adj2" fmla="val 0"/>
          </a:avLst>
        </a:prstGeom>
        <a:solidFill>
          <a:schemeClr val="accent5">
            <a:hueOff val="0"/>
            <a:satOff val="0"/>
            <a:lumOff val="0"/>
            <a:alphaOff val="0"/>
          </a:schemeClr>
        </a:solidFill>
        <a:ln>
          <a:noFill/>
        </a:ln>
        <a:effectLst/>
      </dsp:spPr>
      <dsp:style>
        <a:lnRef idx="0">
          <a:scrgbClr r="0" g="0" b="0"/>
        </a:lnRef>
        <a:fillRef idx="1">
          <a:scrgbClr r="0" g="0" b="0"/>
        </a:fillRef>
        <a:effectRef idx="0">
          <a:scrgbClr r="0" g="0" b="0"/>
        </a:effectRef>
        <a:fontRef idx="minor"/>
      </dsp:style>
    </dsp:sp>
    <dsp:sp modelId="{B9D6EEAB-CB9F-4272-AF5F-21E387C9C762}">
      <dsp:nvSpPr>
        <dsp:cNvPr id="0" name=""/>
        <dsp:cNvSpPr/>
      </dsp:nvSpPr>
      <dsp:spPr>
        <a:xfrm>
          <a:off x="8547675" y="1256131"/>
          <a:ext cx="725326" cy="725326"/>
        </a:xfrm>
        <a:prstGeom prst="rect">
          <a:avLst/>
        </a:prstGeom>
        <a:blipFill>
          <a:blip xmlns:r="http://schemas.openxmlformats.org/officeDocument/2006/relationships"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a:blipFill>
        <a:ln w="19050" cap="flat" cmpd="sng" algn="ctr">
          <a:noFill/>
          <a:prstDash val="solid"/>
          <a:miter lim="800000"/>
        </a:ln>
        <a:effectLst/>
      </dsp:spPr>
      <dsp:style>
        <a:lnRef idx="2">
          <a:scrgbClr r="0" g="0" b="0"/>
        </a:lnRef>
        <a:fillRef idx="1">
          <a:scrgbClr r="0" g="0" b="0"/>
        </a:fillRef>
        <a:effectRef idx="0">
          <a:scrgbClr r="0" g="0" b="0"/>
        </a:effectRef>
        <a:fontRef idx="minor">
          <a:schemeClr val="lt1"/>
        </a:fontRef>
      </dsp:style>
    </dsp:sp>
    <dsp:sp modelId="{44248BBC-8CC5-445E-B225-14DE34AA7D7B}">
      <dsp:nvSpPr>
        <dsp:cNvPr id="0" name=""/>
        <dsp:cNvSpPr/>
      </dsp:nvSpPr>
      <dsp:spPr>
        <a:xfrm>
          <a:off x="7874157" y="2644614"/>
          <a:ext cx="2072362" cy="720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0" rIns="0" bIns="0" numCol="1" spcCol="1270" anchor="t" anchorCtr="0">
          <a:noAutofit/>
        </a:bodyPr>
        <a:lstStyle/>
        <a:p>
          <a:pPr marL="0" lvl="0" indent="0" algn="ctr" defTabSz="755650">
            <a:lnSpc>
              <a:spcPct val="90000"/>
            </a:lnSpc>
            <a:spcBef>
              <a:spcPct val="0"/>
            </a:spcBef>
            <a:spcAft>
              <a:spcPct val="35000"/>
            </a:spcAft>
            <a:buNone/>
            <a:defRPr cap="all"/>
          </a:pPr>
          <a:r>
            <a:rPr lang="en-US" sz="1700" b="0" i="0" kern="1200" baseline="0"/>
            <a:t>Repeatedly divides the search space into halves.</a:t>
          </a:r>
          <a:endParaRPr lang="en-US" sz="1700" kern="1200"/>
        </a:p>
      </dsp:txBody>
      <dsp:txXfrm>
        <a:off x="7874157" y="2644614"/>
        <a:ext cx="2072362" cy="720000"/>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7917BC3-F862-4273-9A6F-9136255749A5}">
      <dsp:nvSpPr>
        <dsp:cNvPr id="0" name=""/>
        <dsp:cNvSpPr/>
      </dsp:nvSpPr>
      <dsp:spPr>
        <a:xfrm>
          <a:off x="0" y="93698"/>
          <a:ext cx="10515600" cy="54054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b="1" kern="1200"/>
            <a:t>Working Principle</a:t>
          </a:r>
          <a:endParaRPr lang="en-US" sz="2200" kern="1200"/>
        </a:p>
      </dsp:txBody>
      <dsp:txXfrm>
        <a:off x="26387" y="120085"/>
        <a:ext cx="10462826" cy="487766"/>
      </dsp:txXfrm>
    </dsp:sp>
    <dsp:sp modelId="{6EEB627A-8B78-4537-8D3F-F7AC510D663E}">
      <dsp:nvSpPr>
        <dsp:cNvPr id="0" name=""/>
        <dsp:cNvSpPr/>
      </dsp:nvSpPr>
      <dsp:spPr>
        <a:xfrm>
          <a:off x="0" y="697598"/>
          <a:ext cx="10515600" cy="540540"/>
        </a:xfrm>
        <a:prstGeom prst="roundRect">
          <a:avLst/>
        </a:prstGeom>
        <a:solidFill>
          <a:schemeClr val="accent2">
            <a:hueOff val="1073936"/>
            <a:satOff val="-3082"/>
            <a:lumOff val="-493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Find the middle element.</a:t>
          </a:r>
        </a:p>
      </dsp:txBody>
      <dsp:txXfrm>
        <a:off x="26387" y="723985"/>
        <a:ext cx="10462826" cy="487766"/>
      </dsp:txXfrm>
    </dsp:sp>
    <dsp:sp modelId="{A3F4B535-B031-4E27-B7F3-F0425627D21E}">
      <dsp:nvSpPr>
        <dsp:cNvPr id="0" name=""/>
        <dsp:cNvSpPr/>
      </dsp:nvSpPr>
      <dsp:spPr>
        <a:xfrm>
          <a:off x="0" y="1301499"/>
          <a:ext cx="10515600" cy="540540"/>
        </a:xfrm>
        <a:prstGeom prst="round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Compare it with the key.</a:t>
          </a:r>
        </a:p>
      </dsp:txBody>
      <dsp:txXfrm>
        <a:off x="26387" y="1327886"/>
        <a:ext cx="10462826" cy="487766"/>
      </dsp:txXfrm>
    </dsp:sp>
    <dsp:sp modelId="{45B1E980-700C-4E88-A708-FFB50BBCCFB2}">
      <dsp:nvSpPr>
        <dsp:cNvPr id="0" name=""/>
        <dsp:cNvSpPr/>
      </dsp:nvSpPr>
      <dsp:spPr>
        <a:xfrm>
          <a:off x="0" y="1905399"/>
          <a:ext cx="10515600" cy="540540"/>
        </a:xfrm>
        <a:prstGeom prst="roundRect">
          <a:avLst/>
        </a:prstGeom>
        <a:solidFill>
          <a:schemeClr val="accent2">
            <a:hueOff val="3221807"/>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If equal → Element found.</a:t>
          </a:r>
        </a:p>
      </dsp:txBody>
      <dsp:txXfrm>
        <a:off x="26387" y="1931786"/>
        <a:ext cx="10462826" cy="487766"/>
      </dsp:txXfrm>
    </dsp:sp>
    <dsp:sp modelId="{DE10E446-47BE-4C8F-9E00-431007653F7E}">
      <dsp:nvSpPr>
        <dsp:cNvPr id="0" name=""/>
        <dsp:cNvSpPr/>
      </dsp:nvSpPr>
      <dsp:spPr>
        <a:xfrm>
          <a:off x="0" y="2509299"/>
          <a:ext cx="10515600" cy="540540"/>
        </a:xfrm>
        <a:prstGeom prst="round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If key &lt; middle → Search left half.</a:t>
          </a:r>
        </a:p>
      </dsp:txBody>
      <dsp:txXfrm>
        <a:off x="26387" y="2535686"/>
        <a:ext cx="10462826" cy="487766"/>
      </dsp:txXfrm>
    </dsp:sp>
    <dsp:sp modelId="{C0E15E1C-07FD-4961-9345-A0D988380DD1}">
      <dsp:nvSpPr>
        <dsp:cNvPr id="0" name=""/>
        <dsp:cNvSpPr/>
      </dsp:nvSpPr>
      <dsp:spPr>
        <a:xfrm>
          <a:off x="0" y="3113199"/>
          <a:ext cx="10515600" cy="540540"/>
        </a:xfrm>
        <a:prstGeom prst="roundRect">
          <a:avLst/>
        </a:prstGeom>
        <a:solidFill>
          <a:schemeClr val="accent2">
            <a:hueOff val="5369678"/>
            <a:satOff val="-15411"/>
            <a:lumOff val="-24674"/>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If key &gt; middle → Search right half.</a:t>
          </a:r>
        </a:p>
      </dsp:txBody>
      <dsp:txXfrm>
        <a:off x="26387" y="3139586"/>
        <a:ext cx="10462826" cy="487766"/>
      </dsp:txXfrm>
    </dsp:sp>
    <dsp:sp modelId="{37F973F5-3CA9-4449-9D67-8D63AE4769B3}">
      <dsp:nvSpPr>
        <dsp:cNvPr id="0" name=""/>
        <dsp:cNvSpPr/>
      </dsp:nvSpPr>
      <dsp:spPr>
        <a:xfrm>
          <a:off x="0" y="3717099"/>
          <a:ext cx="10515600" cy="54054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83820" tIns="83820" rIns="83820" bIns="83820" numCol="1" spcCol="1270" anchor="ctr" anchorCtr="0">
          <a:noAutofit/>
        </a:bodyPr>
        <a:lstStyle/>
        <a:p>
          <a:pPr marL="0" lvl="0" indent="0" algn="l" defTabSz="977900">
            <a:lnSpc>
              <a:spcPct val="90000"/>
            </a:lnSpc>
            <a:spcBef>
              <a:spcPct val="0"/>
            </a:spcBef>
            <a:spcAft>
              <a:spcPct val="35000"/>
            </a:spcAft>
            <a:buNone/>
          </a:pPr>
          <a:r>
            <a:rPr lang="en-US" sz="2200" kern="1200"/>
            <a:t>Repeat until found or search space becomes empty.</a:t>
          </a:r>
        </a:p>
      </dsp:txBody>
      <dsp:txXfrm>
        <a:off x="26387" y="3743486"/>
        <a:ext cx="10462826" cy="487766"/>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D902816-56C9-4B20-BD96-2D0D7DE89F76}">
      <dsp:nvSpPr>
        <dsp:cNvPr id="0" name=""/>
        <dsp:cNvSpPr/>
      </dsp:nvSpPr>
      <dsp:spPr>
        <a:xfrm>
          <a:off x="0" y="335708"/>
          <a:ext cx="10515600" cy="403200"/>
        </a:xfrm>
        <a:prstGeom prst="rect">
          <a:avLst/>
        </a:prstGeom>
        <a:solidFill>
          <a:schemeClr val="lt1">
            <a:alpha val="90000"/>
            <a:hueOff val="0"/>
            <a:satOff val="0"/>
            <a:lumOff val="0"/>
            <a:alphaOff val="0"/>
          </a:schemeClr>
        </a:solidFill>
        <a:ln w="19050" cap="flat" cmpd="sng" algn="ctr">
          <a:solidFill>
            <a:schemeClr val="accent2">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sp>
    <dsp:sp modelId="{D6C2C822-713A-4505-A184-46C6F23742B8}">
      <dsp:nvSpPr>
        <dsp:cNvPr id="0" name=""/>
        <dsp:cNvSpPr/>
      </dsp:nvSpPr>
      <dsp:spPr>
        <a:xfrm>
          <a:off x="525780" y="99548"/>
          <a:ext cx="7360920" cy="472320"/>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US" sz="1600" b="1" kern="1200"/>
            <a:t>Algorithm (High-Level Steps)</a:t>
          </a:r>
          <a:endParaRPr lang="en-US" sz="1600" kern="1200"/>
        </a:p>
      </dsp:txBody>
      <dsp:txXfrm>
        <a:off x="548837" y="122605"/>
        <a:ext cx="7314806" cy="426206"/>
      </dsp:txXfrm>
    </dsp:sp>
    <dsp:sp modelId="{1094BD57-0BD4-48A0-8047-8578BE2E135C}">
      <dsp:nvSpPr>
        <dsp:cNvPr id="0" name=""/>
        <dsp:cNvSpPr/>
      </dsp:nvSpPr>
      <dsp:spPr>
        <a:xfrm>
          <a:off x="0" y="1061468"/>
          <a:ext cx="10515600" cy="932400"/>
        </a:xfrm>
        <a:prstGeom prst="rect">
          <a:avLst/>
        </a:prstGeom>
        <a:solidFill>
          <a:schemeClr val="lt1">
            <a:alpha val="90000"/>
            <a:hueOff val="0"/>
            <a:satOff val="0"/>
            <a:lumOff val="0"/>
            <a:alphaOff val="0"/>
          </a:schemeClr>
        </a:solidFill>
        <a:ln w="19050" cap="flat" cmpd="sng" algn="ctr">
          <a:solidFill>
            <a:schemeClr val="accent2">
              <a:hueOff val="2147871"/>
              <a:satOff val="-6164"/>
              <a:lumOff val="-987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33248" rIns="81612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low = 0</a:t>
          </a:r>
        </a:p>
        <a:p>
          <a:pPr marL="171450" lvl="1" indent="-171450" algn="l" defTabSz="711200">
            <a:lnSpc>
              <a:spcPct val="90000"/>
            </a:lnSpc>
            <a:spcBef>
              <a:spcPct val="0"/>
            </a:spcBef>
            <a:spcAft>
              <a:spcPct val="15000"/>
            </a:spcAft>
            <a:buChar char="•"/>
          </a:pPr>
          <a:r>
            <a:rPr lang="en-US" sz="1600" kern="1200"/>
            <a:t>high = n - 1</a:t>
          </a:r>
        </a:p>
      </dsp:txBody>
      <dsp:txXfrm>
        <a:off x="0" y="1061468"/>
        <a:ext cx="10515600" cy="932400"/>
      </dsp:txXfrm>
    </dsp:sp>
    <dsp:sp modelId="{2FF10CC5-39AD-4D1A-8323-6A880161D99A}">
      <dsp:nvSpPr>
        <dsp:cNvPr id="0" name=""/>
        <dsp:cNvSpPr/>
      </dsp:nvSpPr>
      <dsp:spPr>
        <a:xfrm>
          <a:off x="525780" y="825308"/>
          <a:ext cx="7360920" cy="472320"/>
        </a:xfrm>
        <a:prstGeom prst="roundRect">
          <a:avLst/>
        </a:prstGeom>
        <a:solidFill>
          <a:schemeClr val="accent2">
            <a:hueOff val="2147871"/>
            <a:satOff val="-6164"/>
            <a:lumOff val="-987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US" sz="1600" kern="1200"/>
            <a:t>Initialize:</a:t>
          </a:r>
        </a:p>
      </dsp:txBody>
      <dsp:txXfrm>
        <a:off x="548837" y="848365"/>
        <a:ext cx="7314806" cy="426206"/>
      </dsp:txXfrm>
    </dsp:sp>
    <dsp:sp modelId="{FDFEB364-B627-43DC-BA5D-32F1C26088E5}">
      <dsp:nvSpPr>
        <dsp:cNvPr id="0" name=""/>
        <dsp:cNvSpPr/>
      </dsp:nvSpPr>
      <dsp:spPr>
        <a:xfrm>
          <a:off x="0" y="2316428"/>
          <a:ext cx="10515600" cy="1209600"/>
        </a:xfrm>
        <a:prstGeom prst="rect">
          <a:avLst/>
        </a:prstGeom>
        <a:solidFill>
          <a:schemeClr val="lt1">
            <a:alpha val="90000"/>
            <a:hueOff val="0"/>
            <a:satOff val="0"/>
            <a:lumOff val="0"/>
            <a:alphaOff val="0"/>
          </a:schemeClr>
        </a:solidFill>
        <a:ln w="19050" cap="flat" cmpd="sng" algn="ctr">
          <a:solidFill>
            <a:schemeClr val="accent2">
              <a:hueOff val="4295743"/>
              <a:satOff val="-12329"/>
              <a:lumOff val="-19739"/>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816127" tIns="333248" rIns="816127" bIns="113792" numCol="1" spcCol="1270" anchor="t" anchorCtr="0">
          <a:noAutofit/>
        </a:bodyPr>
        <a:lstStyle/>
        <a:p>
          <a:pPr marL="171450" lvl="1" indent="-171450" algn="l" defTabSz="711200">
            <a:lnSpc>
              <a:spcPct val="90000"/>
            </a:lnSpc>
            <a:spcBef>
              <a:spcPct val="0"/>
            </a:spcBef>
            <a:spcAft>
              <a:spcPct val="15000"/>
            </a:spcAft>
            <a:buChar char="•"/>
          </a:pPr>
          <a:r>
            <a:rPr lang="en-US" sz="1600" kern="1200"/>
            <a:t>mid = (low + high) / 2</a:t>
          </a:r>
        </a:p>
        <a:p>
          <a:pPr marL="171450" lvl="1" indent="-171450" algn="l" defTabSz="711200">
            <a:lnSpc>
              <a:spcPct val="90000"/>
            </a:lnSpc>
            <a:spcBef>
              <a:spcPct val="0"/>
            </a:spcBef>
            <a:spcAft>
              <a:spcPct val="15000"/>
            </a:spcAft>
            <a:buChar char="•"/>
          </a:pPr>
          <a:r>
            <a:rPr lang="en-US" sz="1600" kern="1200"/>
            <a:t>Compare A[mid] with key</a:t>
          </a:r>
        </a:p>
        <a:p>
          <a:pPr marL="171450" lvl="1" indent="-171450" algn="l" defTabSz="711200">
            <a:lnSpc>
              <a:spcPct val="90000"/>
            </a:lnSpc>
            <a:spcBef>
              <a:spcPct val="0"/>
            </a:spcBef>
            <a:spcAft>
              <a:spcPct val="15000"/>
            </a:spcAft>
            <a:buChar char="•"/>
          </a:pPr>
          <a:r>
            <a:rPr lang="en-US" sz="1600" kern="1200"/>
            <a:t>Adjust low or high accordingly</a:t>
          </a:r>
        </a:p>
      </dsp:txBody>
      <dsp:txXfrm>
        <a:off x="0" y="2316428"/>
        <a:ext cx="10515600" cy="1209600"/>
      </dsp:txXfrm>
    </dsp:sp>
    <dsp:sp modelId="{17FCD68B-06F1-4647-9500-39440D5235A8}">
      <dsp:nvSpPr>
        <dsp:cNvPr id="0" name=""/>
        <dsp:cNvSpPr/>
      </dsp:nvSpPr>
      <dsp:spPr>
        <a:xfrm>
          <a:off x="525780" y="2080268"/>
          <a:ext cx="7360920" cy="472320"/>
        </a:xfrm>
        <a:prstGeom prst="roundRect">
          <a:avLst/>
        </a:prstGeom>
        <a:solidFill>
          <a:schemeClr val="accent2">
            <a:hueOff val="4295743"/>
            <a:satOff val="-12329"/>
            <a:lumOff val="-1973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US" sz="1600" kern="1200"/>
            <a:t>While low ≤ high:</a:t>
          </a:r>
        </a:p>
      </dsp:txBody>
      <dsp:txXfrm>
        <a:off x="548837" y="2103325"/>
        <a:ext cx="7314806" cy="426206"/>
      </dsp:txXfrm>
    </dsp:sp>
    <dsp:sp modelId="{4F221C6C-127D-447A-A1F3-F0B65269168F}">
      <dsp:nvSpPr>
        <dsp:cNvPr id="0" name=""/>
        <dsp:cNvSpPr/>
      </dsp:nvSpPr>
      <dsp:spPr>
        <a:xfrm>
          <a:off x="0" y="3848589"/>
          <a:ext cx="10515600" cy="403200"/>
        </a:xfrm>
        <a:prstGeom prst="rect">
          <a:avLst/>
        </a:prstGeom>
        <a:solidFill>
          <a:schemeClr val="lt1">
            <a:alpha val="90000"/>
            <a:hueOff val="0"/>
            <a:satOff val="0"/>
            <a:lumOff val="0"/>
            <a:alphaOff val="0"/>
          </a:schemeClr>
        </a:solidFill>
        <a:ln w="19050" cap="flat" cmpd="sng" algn="ctr">
          <a:solidFill>
            <a:schemeClr val="accent2">
              <a:hueOff val="6443614"/>
              <a:satOff val="-18493"/>
              <a:lumOff val="-29609"/>
              <a:alphaOff val="0"/>
            </a:schemeClr>
          </a:solidFill>
          <a:prstDash val="solid"/>
          <a:miter lim="800000"/>
        </a:ln>
        <a:effectLst/>
      </dsp:spPr>
      <dsp:style>
        <a:lnRef idx="2">
          <a:scrgbClr r="0" g="0" b="0"/>
        </a:lnRef>
        <a:fillRef idx="1">
          <a:scrgbClr r="0" g="0" b="0"/>
        </a:fillRef>
        <a:effectRef idx="0">
          <a:scrgbClr r="0" g="0" b="0"/>
        </a:effectRef>
        <a:fontRef idx="minor"/>
      </dsp:style>
    </dsp:sp>
    <dsp:sp modelId="{30BF96A1-56DB-4626-A136-BC6FC7840FC0}">
      <dsp:nvSpPr>
        <dsp:cNvPr id="0" name=""/>
        <dsp:cNvSpPr/>
      </dsp:nvSpPr>
      <dsp:spPr>
        <a:xfrm>
          <a:off x="525780" y="3612429"/>
          <a:ext cx="7360920" cy="472320"/>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78225" tIns="0" rIns="278225" bIns="0" numCol="1" spcCol="1270" anchor="ctr" anchorCtr="0">
          <a:noAutofit/>
        </a:bodyPr>
        <a:lstStyle/>
        <a:p>
          <a:pPr marL="0" lvl="0" indent="0" algn="l" defTabSz="711200">
            <a:lnSpc>
              <a:spcPct val="90000"/>
            </a:lnSpc>
            <a:spcBef>
              <a:spcPct val="0"/>
            </a:spcBef>
            <a:spcAft>
              <a:spcPct val="35000"/>
            </a:spcAft>
            <a:buNone/>
          </a:pPr>
          <a:r>
            <a:rPr lang="en-US" sz="1600" kern="1200"/>
            <a:t>If not found → Return failure</a:t>
          </a:r>
        </a:p>
      </dsp:txBody>
      <dsp:txXfrm>
        <a:off x="548837" y="3635486"/>
        <a:ext cx="7314806" cy="426206"/>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3970525-52AE-489E-A5BC-2C3913A6C3C6}">
      <dsp:nvSpPr>
        <dsp:cNvPr id="0" name=""/>
        <dsp:cNvSpPr/>
      </dsp:nvSpPr>
      <dsp:spPr>
        <a:xfrm>
          <a:off x="0" y="784944"/>
          <a:ext cx="10515600" cy="859949"/>
        </a:xfrm>
        <a:prstGeom prst="roundRect">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IN" sz="3500" b="1" kern="1200"/>
            <a:t>Space Complexity</a:t>
          </a:r>
          <a:endParaRPr lang="en-US" sz="3500" kern="1200"/>
        </a:p>
      </dsp:txBody>
      <dsp:txXfrm>
        <a:off x="41979" y="826923"/>
        <a:ext cx="10431642" cy="775991"/>
      </dsp:txXfrm>
    </dsp:sp>
    <dsp:sp modelId="{24244C1B-4D19-4C47-AE95-DD570EB85608}">
      <dsp:nvSpPr>
        <dsp:cNvPr id="0" name=""/>
        <dsp:cNvSpPr/>
      </dsp:nvSpPr>
      <dsp:spPr>
        <a:xfrm>
          <a:off x="0" y="1745694"/>
          <a:ext cx="10515600" cy="859949"/>
        </a:xfrm>
        <a:prstGeom prst="roundRect">
          <a:avLst/>
        </a:prstGeom>
        <a:solidFill>
          <a:schemeClr val="accent2">
            <a:hueOff val="3221807"/>
            <a:satOff val="-9246"/>
            <a:lumOff val="-14805"/>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IN" sz="3500" b="1" kern="1200"/>
            <a:t>Iterative Version:</a:t>
          </a:r>
          <a:r>
            <a:rPr lang="en-IN" sz="3500" kern="1200"/>
            <a:t> O(1)</a:t>
          </a:r>
          <a:endParaRPr lang="en-US" sz="3500" kern="1200"/>
        </a:p>
      </dsp:txBody>
      <dsp:txXfrm>
        <a:off x="41979" y="1787673"/>
        <a:ext cx="10431642" cy="775991"/>
      </dsp:txXfrm>
    </dsp:sp>
    <dsp:sp modelId="{C0913583-9376-414C-8620-5F43AE8A121E}">
      <dsp:nvSpPr>
        <dsp:cNvPr id="0" name=""/>
        <dsp:cNvSpPr/>
      </dsp:nvSpPr>
      <dsp:spPr>
        <a:xfrm>
          <a:off x="0" y="2706444"/>
          <a:ext cx="10515600" cy="859949"/>
        </a:xfrm>
        <a:prstGeom prst="roundRect">
          <a:avLst/>
        </a:prstGeom>
        <a:solidFill>
          <a:schemeClr val="accent2">
            <a:hueOff val="6443614"/>
            <a:satOff val="-18493"/>
            <a:lumOff val="-29609"/>
            <a:alphaOff val="0"/>
          </a:schemeClr>
        </a:solidFill>
        <a:ln w="1905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en-IN" sz="3500" b="1" kern="1200"/>
            <a:t>Recursive Version:</a:t>
          </a:r>
          <a:r>
            <a:rPr lang="en-IN" sz="3500" kern="1200"/>
            <a:t> O(log n) (due to recursion stack)</a:t>
          </a:r>
          <a:endParaRPr lang="en-US" sz="3500" kern="1200"/>
        </a:p>
      </dsp:txBody>
      <dsp:txXfrm>
        <a:off x="41979" y="2748423"/>
        <a:ext cx="10431642" cy="775991"/>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E79B6A-4EFB-4CC5-9925-CAB55E5C9D48}">
      <dsp:nvSpPr>
        <dsp:cNvPr id="0" name=""/>
        <dsp:cNvSpPr/>
      </dsp:nvSpPr>
      <dsp:spPr>
        <a:xfrm>
          <a:off x="0" y="2344"/>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6179D37-46AE-457A-B02D-9B2CE0EB17B2}">
      <dsp:nvSpPr>
        <dsp:cNvPr id="0" name=""/>
        <dsp:cNvSpPr/>
      </dsp:nvSpPr>
      <dsp:spPr>
        <a:xfrm>
          <a:off x="0" y="2344"/>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PSEUDO CODE-QUICK SORT</a:t>
          </a:r>
          <a:endParaRPr lang="en-US" sz="2000" kern="1200"/>
        </a:p>
      </dsp:txBody>
      <dsp:txXfrm>
        <a:off x="0" y="2344"/>
        <a:ext cx="8563897" cy="436056"/>
      </dsp:txXfrm>
    </dsp:sp>
    <dsp:sp modelId="{46902FD8-30F4-4A40-A93F-7EA457395542}">
      <dsp:nvSpPr>
        <dsp:cNvPr id="0" name=""/>
        <dsp:cNvSpPr/>
      </dsp:nvSpPr>
      <dsp:spPr>
        <a:xfrm>
          <a:off x="0" y="438401"/>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02B56B6-A117-46F3-ADA9-8920F9FA6881}">
      <dsp:nvSpPr>
        <dsp:cNvPr id="0" name=""/>
        <dsp:cNvSpPr/>
      </dsp:nvSpPr>
      <dsp:spPr>
        <a:xfrm>
          <a:off x="0" y="438401"/>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FUNCTION QUICK_SORT(arr, low, high):</a:t>
          </a:r>
          <a:endParaRPr lang="en-US" sz="2000" kern="1200"/>
        </a:p>
      </dsp:txBody>
      <dsp:txXfrm>
        <a:off x="0" y="438401"/>
        <a:ext cx="8563897" cy="436056"/>
      </dsp:txXfrm>
    </dsp:sp>
    <dsp:sp modelId="{50DAF40B-EC7D-4642-B3F7-DC1EE28A6458}">
      <dsp:nvSpPr>
        <dsp:cNvPr id="0" name=""/>
        <dsp:cNvSpPr/>
      </dsp:nvSpPr>
      <dsp:spPr>
        <a:xfrm>
          <a:off x="0" y="874458"/>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589133A3-81D9-4C46-A1AB-0B9D6E16BED4}">
      <dsp:nvSpPr>
        <dsp:cNvPr id="0" name=""/>
        <dsp:cNvSpPr/>
      </dsp:nvSpPr>
      <dsp:spPr>
        <a:xfrm>
          <a:off x="0" y="874458"/>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IF low &lt; high:</a:t>
          </a:r>
          <a:endParaRPr lang="en-US" sz="2000" kern="1200"/>
        </a:p>
      </dsp:txBody>
      <dsp:txXfrm>
        <a:off x="0" y="874458"/>
        <a:ext cx="8563897" cy="436056"/>
      </dsp:txXfrm>
    </dsp:sp>
    <dsp:sp modelId="{ABA1E7EE-B193-485E-98F1-478F5517DE8F}">
      <dsp:nvSpPr>
        <dsp:cNvPr id="0" name=""/>
        <dsp:cNvSpPr/>
      </dsp:nvSpPr>
      <dsp:spPr>
        <a:xfrm>
          <a:off x="0" y="1310514"/>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B03429C-8F2C-4FBF-9946-0EB21196533A}">
      <dsp:nvSpPr>
        <dsp:cNvPr id="0" name=""/>
        <dsp:cNvSpPr/>
      </dsp:nvSpPr>
      <dsp:spPr>
        <a:xfrm>
          <a:off x="0" y="1310514"/>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 pi is the partitioning index, arr[pi] is now at the right place</a:t>
          </a:r>
          <a:endParaRPr lang="en-US" sz="2000" kern="1200"/>
        </a:p>
      </dsp:txBody>
      <dsp:txXfrm>
        <a:off x="0" y="1310514"/>
        <a:ext cx="8563897" cy="436056"/>
      </dsp:txXfrm>
    </dsp:sp>
    <dsp:sp modelId="{79E3EF27-E232-4142-B198-AE530D87094A}">
      <dsp:nvSpPr>
        <dsp:cNvPr id="0" name=""/>
        <dsp:cNvSpPr/>
      </dsp:nvSpPr>
      <dsp:spPr>
        <a:xfrm>
          <a:off x="0" y="1746571"/>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D4F2EF-A7E1-4F76-9504-4FB434E4A97E}">
      <dsp:nvSpPr>
        <dsp:cNvPr id="0" name=""/>
        <dsp:cNvSpPr/>
      </dsp:nvSpPr>
      <dsp:spPr>
        <a:xfrm>
          <a:off x="0" y="1746571"/>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pi = PARTITION(arr, low, high) </a:t>
          </a:r>
          <a:endParaRPr lang="en-US" sz="2000" kern="1200"/>
        </a:p>
      </dsp:txBody>
      <dsp:txXfrm>
        <a:off x="0" y="1746571"/>
        <a:ext cx="8563897" cy="436056"/>
      </dsp:txXfrm>
    </dsp:sp>
    <dsp:sp modelId="{3CCB7B88-73BB-4082-B625-0757A215DC7C}">
      <dsp:nvSpPr>
        <dsp:cNvPr id="0" name=""/>
        <dsp:cNvSpPr/>
      </dsp:nvSpPr>
      <dsp:spPr>
        <a:xfrm>
          <a:off x="0" y="2182628"/>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19602F1-AB60-473A-BD9A-833B93F24D5D}">
      <dsp:nvSpPr>
        <dsp:cNvPr id="0" name=""/>
        <dsp:cNvSpPr/>
      </dsp:nvSpPr>
      <dsp:spPr>
        <a:xfrm>
          <a:off x="0" y="2182628"/>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 Recursively sort the elements before the partition index</a:t>
          </a:r>
          <a:endParaRPr lang="en-US" sz="2000" kern="1200"/>
        </a:p>
      </dsp:txBody>
      <dsp:txXfrm>
        <a:off x="0" y="2182628"/>
        <a:ext cx="8563897" cy="436056"/>
      </dsp:txXfrm>
    </dsp:sp>
    <dsp:sp modelId="{D7F8FF14-206E-4836-87E5-4599FA3519D4}">
      <dsp:nvSpPr>
        <dsp:cNvPr id="0" name=""/>
        <dsp:cNvSpPr/>
      </dsp:nvSpPr>
      <dsp:spPr>
        <a:xfrm>
          <a:off x="0" y="2618685"/>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B48B15B-DAA9-4D48-A4D1-4AD893FFE0EE}">
      <dsp:nvSpPr>
        <dsp:cNvPr id="0" name=""/>
        <dsp:cNvSpPr/>
      </dsp:nvSpPr>
      <dsp:spPr>
        <a:xfrm>
          <a:off x="0" y="2618685"/>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QUICK_SORT(arr, low, pi - 1)</a:t>
          </a:r>
          <a:endParaRPr lang="en-US" sz="2000" kern="1200"/>
        </a:p>
      </dsp:txBody>
      <dsp:txXfrm>
        <a:off x="0" y="2618685"/>
        <a:ext cx="8563897" cy="436056"/>
      </dsp:txXfrm>
    </dsp:sp>
    <dsp:sp modelId="{8C8F7DB1-833E-4D40-963C-370822814957}">
      <dsp:nvSpPr>
        <dsp:cNvPr id="0" name=""/>
        <dsp:cNvSpPr/>
      </dsp:nvSpPr>
      <dsp:spPr>
        <a:xfrm>
          <a:off x="0" y="3054742"/>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78F02E39-D089-423D-8F96-4E153C449040}">
      <dsp:nvSpPr>
        <dsp:cNvPr id="0" name=""/>
        <dsp:cNvSpPr/>
      </dsp:nvSpPr>
      <dsp:spPr>
        <a:xfrm>
          <a:off x="0" y="3054742"/>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 Recursively sort the elements after the partition index</a:t>
          </a:r>
          <a:endParaRPr lang="en-US" sz="2000" kern="1200"/>
        </a:p>
      </dsp:txBody>
      <dsp:txXfrm>
        <a:off x="0" y="3054742"/>
        <a:ext cx="8563897" cy="436056"/>
      </dsp:txXfrm>
    </dsp:sp>
    <dsp:sp modelId="{5539BAB0-4B12-4845-97EB-D67D92B66E8C}">
      <dsp:nvSpPr>
        <dsp:cNvPr id="0" name=""/>
        <dsp:cNvSpPr/>
      </dsp:nvSpPr>
      <dsp:spPr>
        <a:xfrm>
          <a:off x="0" y="3490799"/>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D267A87-8C97-4864-B787-BDDA37718AE2}">
      <dsp:nvSpPr>
        <dsp:cNvPr id="0" name=""/>
        <dsp:cNvSpPr/>
      </dsp:nvSpPr>
      <dsp:spPr>
        <a:xfrm>
          <a:off x="0" y="3490799"/>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QUICK_SORT(arr, pi + 1, high)</a:t>
          </a:r>
          <a:endParaRPr lang="en-US" sz="2000" kern="1200"/>
        </a:p>
      </dsp:txBody>
      <dsp:txXfrm>
        <a:off x="0" y="3490799"/>
        <a:ext cx="8563897" cy="436056"/>
      </dsp:txXfrm>
    </dsp:sp>
    <dsp:sp modelId="{AAC15154-A7F6-4A23-AD18-A9661D177716}">
      <dsp:nvSpPr>
        <dsp:cNvPr id="0" name=""/>
        <dsp:cNvSpPr/>
      </dsp:nvSpPr>
      <dsp:spPr>
        <a:xfrm>
          <a:off x="0" y="3926855"/>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39B228-407D-49F3-89C1-9C0BFE80BEA5}">
      <dsp:nvSpPr>
        <dsp:cNvPr id="0" name=""/>
        <dsp:cNvSpPr/>
      </dsp:nvSpPr>
      <dsp:spPr>
        <a:xfrm>
          <a:off x="0" y="3926855"/>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END IF</a:t>
          </a:r>
          <a:endParaRPr lang="en-US" sz="2000" kern="1200"/>
        </a:p>
      </dsp:txBody>
      <dsp:txXfrm>
        <a:off x="0" y="3926855"/>
        <a:ext cx="8563897" cy="436056"/>
      </dsp:txXfrm>
    </dsp:sp>
    <dsp:sp modelId="{1819614C-746C-41F0-B94F-269A835DCFCE}">
      <dsp:nvSpPr>
        <dsp:cNvPr id="0" name=""/>
        <dsp:cNvSpPr/>
      </dsp:nvSpPr>
      <dsp:spPr>
        <a:xfrm>
          <a:off x="0" y="4362912"/>
          <a:ext cx="8563897"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7A10045-275D-4F6A-94D2-167958512B95}">
      <dsp:nvSpPr>
        <dsp:cNvPr id="0" name=""/>
        <dsp:cNvSpPr/>
      </dsp:nvSpPr>
      <dsp:spPr>
        <a:xfrm>
          <a:off x="0" y="4362912"/>
          <a:ext cx="8563897" cy="43605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76200" tIns="76200" rIns="76200" bIns="76200" numCol="1" spcCol="1270" anchor="t" anchorCtr="0">
          <a:noAutofit/>
        </a:bodyPr>
        <a:lstStyle/>
        <a:p>
          <a:pPr marL="0" lvl="0" indent="0" algn="l" defTabSz="889000">
            <a:lnSpc>
              <a:spcPct val="90000"/>
            </a:lnSpc>
            <a:spcBef>
              <a:spcPct val="0"/>
            </a:spcBef>
            <a:spcAft>
              <a:spcPct val="35000"/>
            </a:spcAft>
            <a:buNone/>
          </a:pPr>
          <a:r>
            <a:rPr lang="en-US" sz="2000" b="1" i="0" kern="1200"/>
            <a:t>END FUNCTION</a:t>
          </a:r>
          <a:endParaRPr lang="en-US" sz="2000" kern="1200"/>
        </a:p>
      </dsp:txBody>
      <dsp:txXfrm>
        <a:off x="0" y="4362912"/>
        <a:ext cx="8563897" cy="436056"/>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3F9291E-8D7A-4533-94FB-7C3D1E6043B2}">
      <dsp:nvSpPr>
        <dsp:cNvPr id="0" name=""/>
        <dsp:cNvSpPr/>
      </dsp:nvSpPr>
      <dsp:spPr>
        <a:xfrm>
          <a:off x="0" y="822"/>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9C522B8-4179-47AC-8CB1-0464DCAA7172}">
      <dsp:nvSpPr>
        <dsp:cNvPr id="0" name=""/>
        <dsp:cNvSpPr/>
      </dsp:nvSpPr>
      <dsp:spPr>
        <a:xfrm>
          <a:off x="0" y="822"/>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FUNCTION PARTITION(arr, low, high):</a:t>
          </a:r>
          <a:endParaRPr lang="en-US" sz="1500" kern="1200"/>
        </a:p>
      </dsp:txBody>
      <dsp:txXfrm>
        <a:off x="0" y="822"/>
        <a:ext cx="9163665" cy="336933"/>
      </dsp:txXfrm>
    </dsp:sp>
    <dsp:sp modelId="{B3A48EF4-4453-482A-804A-3934F7CD4BFD}">
      <dsp:nvSpPr>
        <dsp:cNvPr id="0" name=""/>
        <dsp:cNvSpPr/>
      </dsp:nvSpPr>
      <dsp:spPr>
        <a:xfrm>
          <a:off x="0" y="337755"/>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8D34D4-13C1-466D-A1E2-60C3584BED31}">
      <dsp:nvSpPr>
        <dsp:cNvPr id="0" name=""/>
        <dsp:cNvSpPr/>
      </dsp:nvSpPr>
      <dsp:spPr>
        <a:xfrm>
          <a:off x="0" y="337755"/>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Select the rightmost element as pivot</a:t>
          </a:r>
          <a:endParaRPr lang="en-US" sz="1500" kern="1200"/>
        </a:p>
      </dsp:txBody>
      <dsp:txXfrm>
        <a:off x="0" y="337755"/>
        <a:ext cx="9163665" cy="336933"/>
      </dsp:txXfrm>
    </dsp:sp>
    <dsp:sp modelId="{3B2A2AAF-2625-4C2B-9A4F-36687B9EB790}">
      <dsp:nvSpPr>
        <dsp:cNvPr id="0" name=""/>
        <dsp:cNvSpPr/>
      </dsp:nvSpPr>
      <dsp:spPr>
        <a:xfrm>
          <a:off x="0" y="674688"/>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DE2CE65B-566B-4D33-9FDD-25F2099AEBA7}">
      <dsp:nvSpPr>
        <dsp:cNvPr id="0" name=""/>
        <dsp:cNvSpPr/>
      </dsp:nvSpPr>
      <dsp:spPr>
        <a:xfrm>
          <a:off x="0" y="674688"/>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pivot = arr[high] </a:t>
          </a:r>
          <a:endParaRPr lang="en-US" sz="1500" kern="1200"/>
        </a:p>
      </dsp:txBody>
      <dsp:txXfrm>
        <a:off x="0" y="674688"/>
        <a:ext cx="9163665" cy="336933"/>
      </dsp:txXfrm>
    </dsp:sp>
    <dsp:sp modelId="{237C819F-ABD3-49D6-AE8B-EDE497927C6D}">
      <dsp:nvSpPr>
        <dsp:cNvPr id="0" name=""/>
        <dsp:cNvSpPr/>
      </dsp:nvSpPr>
      <dsp:spPr>
        <a:xfrm>
          <a:off x="0" y="1011622"/>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DCFAC36-0F85-45C6-AB1F-37D250494952}">
      <dsp:nvSpPr>
        <dsp:cNvPr id="0" name=""/>
        <dsp:cNvSpPr/>
      </dsp:nvSpPr>
      <dsp:spPr>
        <a:xfrm>
          <a:off x="0" y="1011622"/>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Pointer for the greater element</a:t>
          </a:r>
          <a:endParaRPr lang="en-US" sz="1500" kern="1200"/>
        </a:p>
      </dsp:txBody>
      <dsp:txXfrm>
        <a:off x="0" y="1011622"/>
        <a:ext cx="9163665" cy="336933"/>
      </dsp:txXfrm>
    </dsp:sp>
    <dsp:sp modelId="{CD3A0DC3-863C-4000-8108-C81548536A83}">
      <dsp:nvSpPr>
        <dsp:cNvPr id="0" name=""/>
        <dsp:cNvSpPr/>
      </dsp:nvSpPr>
      <dsp:spPr>
        <a:xfrm>
          <a:off x="0" y="1348555"/>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C56CA879-D76B-44CA-BD9E-3DCFFD552D1B}">
      <dsp:nvSpPr>
        <dsp:cNvPr id="0" name=""/>
        <dsp:cNvSpPr/>
      </dsp:nvSpPr>
      <dsp:spPr>
        <a:xfrm>
          <a:off x="0" y="1348555"/>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i = low - 1 </a:t>
          </a:r>
          <a:endParaRPr lang="en-US" sz="1500" kern="1200"/>
        </a:p>
      </dsp:txBody>
      <dsp:txXfrm>
        <a:off x="0" y="1348555"/>
        <a:ext cx="9163665" cy="336933"/>
      </dsp:txXfrm>
    </dsp:sp>
    <dsp:sp modelId="{BA99583A-B336-4B00-9ADB-3933DE966304}">
      <dsp:nvSpPr>
        <dsp:cNvPr id="0" name=""/>
        <dsp:cNvSpPr/>
      </dsp:nvSpPr>
      <dsp:spPr>
        <a:xfrm>
          <a:off x="0" y="1685488"/>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1AD6960A-BEAD-402F-A979-C5B5AD93B289}">
      <dsp:nvSpPr>
        <dsp:cNvPr id="0" name=""/>
        <dsp:cNvSpPr/>
      </dsp:nvSpPr>
      <dsp:spPr>
        <a:xfrm>
          <a:off x="0" y="1685488"/>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Traverse through all elements from low to high-1</a:t>
          </a:r>
          <a:endParaRPr lang="en-US" sz="1500" kern="1200"/>
        </a:p>
      </dsp:txBody>
      <dsp:txXfrm>
        <a:off x="0" y="1685488"/>
        <a:ext cx="9163665" cy="336933"/>
      </dsp:txXfrm>
    </dsp:sp>
    <dsp:sp modelId="{D225870A-05F4-4104-AB1A-9AA31ABA1604}">
      <dsp:nvSpPr>
        <dsp:cNvPr id="0" name=""/>
        <dsp:cNvSpPr/>
      </dsp:nvSpPr>
      <dsp:spPr>
        <a:xfrm>
          <a:off x="0" y="2022421"/>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7C307F1-ABE4-40EE-9741-9B16434C4A66}">
      <dsp:nvSpPr>
        <dsp:cNvPr id="0" name=""/>
        <dsp:cNvSpPr/>
      </dsp:nvSpPr>
      <dsp:spPr>
        <a:xfrm>
          <a:off x="0" y="2022421"/>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FOR j = low TO high - 1:</a:t>
          </a:r>
          <a:endParaRPr lang="en-US" sz="1500" kern="1200"/>
        </a:p>
      </dsp:txBody>
      <dsp:txXfrm>
        <a:off x="0" y="2022421"/>
        <a:ext cx="9163665" cy="336933"/>
      </dsp:txXfrm>
    </dsp:sp>
    <dsp:sp modelId="{73F4F912-CDAE-4AC5-989F-2103B197FC61}">
      <dsp:nvSpPr>
        <dsp:cNvPr id="0" name=""/>
        <dsp:cNvSpPr/>
      </dsp:nvSpPr>
      <dsp:spPr>
        <a:xfrm>
          <a:off x="0" y="2359354"/>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A2C8A507-ADE9-4190-829C-ED778CEB96FA}">
      <dsp:nvSpPr>
        <dsp:cNvPr id="0" name=""/>
        <dsp:cNvSpPr/>
      </dsp:nvSpPr>
      <dsp:spPr>
        <a:xfrm>
          <a:off x="0" y="2359354"/>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If an element is smaller than or equal to the pivot</a:t>
          </a:r>
          <a:endParaRPr lang="en-US" sz="1500" kern="1200"/>
        </a:p>
      </dsp:txBody>
      <dsp:txXfrm>
        <a:off x="0" y="2359354"/>
        <a:ext cx="9163665" cy="336933"/>
      </dsp:txXfrm>
    </dsp:sp>
    <dsp:sp modelId="{6652F131-2E49-4BF0-8005-1C26029ED558}">
      <dsp:nvSpPr>
        <dsp:cNvPr id="0" name=""/>
        <dsp:cNvSpPr/>
      </dsp:nvSpPr>
      <dsp:spPr>
        <a:xfrm>
          <a:off x="0" y="2696287"/>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75CB643-6341-4693-B652-41893305B10B}">
      <dsp:nvSpPr>
        <dsp:cNvPr id="0" name=""/>
        <dsp:cNvSpPr/>
      </dsp:nvSpPr>
      <dsp:spPr>
        <a:xfrm>
          <a:off x="0" y="2696287"/>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IF arr[j] &lt;= pivot:</a:t>
          </a:r>
          <a:endParaRPr lang="en-US" sz="1500" kern="1200"/>
        </a:p>
      </dsp:txBody>
      <dsp:txXfrm>
        <a:off x="0" y="2696287"/>
        <a:ext cx="9163665" cy="336933"/>
      </dsp:txXfrm>
    </dsp:sp>
    <dsp:sp modelId="{79D5F64E-A8F5-4825-A773-755FEE7E6BF1}">
      <dsp:nvSpPr>
        <dsp:cNvPr id="0" name=""/>
        <dsp:cNvSpPr/>
      </dsp:nvSpPr>
      <dsp:spPr>
        <a:xfrm>
          <a:off x="0" y="3033220"/>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7947ED2-AEA9-4012-B7FE-CCB7F6E89554}">
      <dsp:nvSpPr>
        <dsp:cNvPr id="0" name=""/>
        <dsp:cNvSpPr/>
      </dsp:nvSpPr>
      <dsp:spPr>
        <a:xfrm>
          <a:off x="0" y="3033220"/>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Increment index of smaller element</a:t>
          </a:r>
          <a:endParaRPr lang="en-US" sz="1500" kern="1200"/>
        </a:p>
      </dsp:txBody>
      <dsp:txXfrm>
        <a:off x="0" y="3033220"/>
        <a:ext cx="9163665" cy="336933"/>
      </dsp:txXfrm>
    </dsp:sp>
    <dsp:sp modelId="{B89B4D27-21F0-49F9-A247-D885EFA6D1DB}">
      <dsp:nvSpPr>
        <dsp:cNvPr id="0" name=""/>
        <dsp:cNvSpPr/>
      </dsp:nvSpPr>
      <dsp:spPr>
        <a:xfrm>
          <a:off x="0" y="3370153"/>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F2590569-404F-4E72-94B6-49B5ABE85476}">
      <dsp:nvSpPr>
        <dsp:cNvPr id="0" name=""/>
        <dsp:cNvSpPr/>
      </dsp:nvSpPr>
      <dsp:spPr>
        <a:xfrm>
          <a:off x="0" y="3370153"/>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i = i + 1 </a:t>
          </a:r>
          <a:endParaRPr lang="en-US" sz="1500" kern="1200"/>
        </a:p>
      </dsp:txBody>
      <dsp:txXfrm>
        <a:off x="0" y="3370153"/>
        <a:ext cx="9163665" cy="336933"/>
      </dsp:txXfrm>
    </dsp:sp>
    <dsp:sp modelId="{157A6E7D-EF19-42CE-B4B2-1B3C19E6A2AC}">
      <dsp:nvSpPr>
        <dsp:cNvPr id="0" name=""/>
        <dsp:cNvSpPr/>
      </dsp:nvSpPr>
      <dsp:spPr>
        <a:xfrm>
          <a:off x="0" y="3707086"/>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0C32632-8677-4D1A-B6EE-5D14C88E35E9}">
      <dsp:nvSpPr>
        <dsp:cNvPr id="0" name=""/>
        <dsp:cNvSpPr/>
      </dsp:nvSpPr>
      <dsp:spPr>
        <a:xfrm>
          <a:off x="0" y="3707086"/>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Swap arr[i] and arr[j]</a:t>
          </a:r>
          <a:endParaRPr lang="en-US" sz="1500" kern="1200"/>
        </a:p>
      </dsp:txBody>
      <dsp:txXfrm>
        <a:off x="0" y="3707086"/>
        <a:ext cx="9163665" cy="336933"/>
      </dsp:txXfrm>
    </dsp:sp>
    <dsp:sp modelId="{70D8849B-7958-469F-A81F-1989066D784B}">
      <dsp:nvSpPr>
        <dsp:cNvPr id="0" name=""/>
        <dsp:cNvSpPr/>
      </dsp:nvSpPr>
      <dsp:spPr>
        <a:xfrm>
          <a:off x="0" y="4044019"/>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6C45A7B-2C43-4AFE-8230-EE6C93737B25}">
      <dsp:nvSpPr>
        <dsp:cNvPr id="0" name=""/>
        <dsp:cNvSpPr/>
      </dsp:nvSpPr>
      <dsp:spPr>
        <a:xfrm>
          <a:off x="0" y="4044019"/>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SWAP arr[i] and arr[j] </a:t>
          </a:r>
          <a:endParaRPr lang="en-US" sz="1500" kern="1200"/>
        </a:p>
      </dsp:txBody>
      <dsp:txXfrm>
        <a:off x="0" y="4044019"/>
        <a:ext cx="9163665" cy="336933"/>
      </dsp:txXfrm>
    </dsp:sp>
    <dsp:sp modelId="{1DD425E4-A04A-4729-B484-3A924CFB911A}">
      <dsp:nvSpPr>
        <dsp:cNvPr id="0" name=""/>
        <dsp:cNvSpPr/>
      </dsp:nvSpPr>
      <dsp:spPr>
        <a:xfrm>
          <a:off x="0" y="4380952"/>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699ED42-7370-44F1-9C33-976330ECCB1B}">
      <dsp:nvSpPr>
        <dsp:cNvPr id="0" name=""/>
        <dsp:cNvSpPr/>
      </dsp:nvSpPr>
      <dsp:spPr>
        <a:xfrm>
          <a:off x="0" y="4380952"/>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END IF</a:t>
          </a:r>
          <a:endParaRPr lang="en-US" sz="1500" kern="1200"/>
        </a:p>
      </dsp:txBody>
      <dsp:txXfrm>
        <a:off x="0" y="4380952"/>
        <a:ext cx="9163665" cy="336933"/>
      </dsp:txXfrm>
    </dsp:sp>
    <dsp:sp modelId="{BB530C5C-F60D-48FB-BFB7-4230994281B9}">
      <dsp:nvSpPr>
        <dsp:cNvPr id="0" name=""/>
        <dsp:cNvSpPr/>
      </dsp:nvSpPr>
      <dsp:spPr>
        <a:xfrm>
          <a:off x="0" y="4717885"/>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BBAABDCB-3E9B-4386-9E2F-8BDE92F9E26B}">
      <dsp:nvSpPr>
        <dsp:cNvPr id="0" name=""/>
        <dsp:cNvSpPr/>
      </dsp:nvSpPr>
      <dsp:spPr>
        <a:xfrm>
          <a:off x="0" y="4717885"/>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END FOR</a:t>
          </a:r>
          <a:endParaRPr lang="en-US" sz="1500" kern="1200"/>
        </a:p>
      </dsp:txBody>
      <dsp:txXfrm>
        <a:off x="0" y="4717885"/>
        <a:ext cx="9163665" cy="336933"/>
      </dsp:txXfrm>
    </dsp:sp>
    <dsp:sp modelId="{DEB72F1F-0E44-4551-889A-3A48E9DD0DBB}">
      <dsp:nvSpPr>
        <dsp:cNvPr id="0" name=""/>
        <dsp:cNvSpPr/>
      </dsp:nvSpPr>
      <dsp:spPr>
        <a:xfrm>
          <a:off x="0" y="5054818"/>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3FCCC3E1-0663-4E49-A647-AFB9F822AFAD}">
      <dsp:nvSpPr>
        <dsp:cNvPr id="0" name=""/>
        <dsp:cNvSpPr/>
      </dsp:nvSpPr>
      <dsp:spPr>
        <a:xfrm>
          <a:off x="0" y="5054818"/>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Swap the pivot element with the greater element at arr[i+1]</a:t>
          </a:r>
          <a:endParaRPr lang="en-US" sz="1500" kern="1200"/>
        </a:p>
      </dsp:txBody>
      <dsp:txXfrm>
        <a:off x="0" y="5054818"/>
        <a:ext cx="9163665" cy="336933"/>
      </dsp:txXfrm>
    </dsp:sp>
    <dsp:sp modelId="{7C750F32-E009-44A0-AFF3-EE093E92BA52}">
      <dsp:nvSpPr>
        <dsp:cNvPr id="0" name=""/>
        <dsp:cNvSpPr/>
      </dsp:nvSpPr>
      <dsp:spPr>
        <a:xfrm>
          <a:off x="0" y="5391751"/>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B9098C2-8DBB-461C-92AC-D2165BC7B44E}">
      <dsp:nvSpPr>
        <dsp:cNvPr id="0" name=""/>
        <dsp:cNvSpPr/>
      </dsp:nvSpPr>
      <dsp:spPr>
        <a:xfrm>
          <a:off x="0" y="5391751"/>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SWAP arr[i + 1] and arr[high] </a:t>
          </a:r>
          <a:endParaRPr lang="en-US" sz="1500" kern="1200"/>
        </a:p>
      </dsp:txBody>
      <dsp:txXfrm>
        <a:off x="0" y="5391751"/>
        <a:ext cx="9163665" cy="336933"/>
      </dsp:txXfrm>
    </dsp:sp>
    <dsp:sp modelId="{0949B6A4-EA1C-454A-A5F1-FB2D80659758}">
      <dsp:nvSpPr>
        <dsp:cNvPr id="0" name=""/>
        <dsp:cNvSpPr/>
      </dsp:nvSpPr>
      <dsp:spPr>
        <a:xfrm>
          <a:off x="0" y="5728684"/>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CB0C7E5-CAF7-4C1A-A743-85287998F528}">
      <dsp:nvSpPr>
        <dsp:cNvPr id="0" name=""/>
        <dsp:cNvSpPr/>
      </dsp:nvSpPr>
      <dsp:spPr>
        <a:xfrm>
          <a:off x="0" y="5728684"/>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 Return the position from where partition is done</a:t>
          </a:r>
          <a:endParaRPr lang="en-US" sz="1500" kern="1200"/>
        </a:p>
      </dsp:txBody>
      <dsp:txXfrm>
        <a:off x="0" y="5728684"/>
        <a:ext cx="9163665" cy="336933"/>
      </dsp:txXfrm>
    </dsp:sp>
    <dsp:sp modelId="{32CBDA24-2E05-41E7-9B91-5CE3796F2776}">
      <dsp:nvSpPr>
        <dsp:cNvPr id="0" name=""/>
        <dsp:cNvSpPr/>
      </dsp:nvSpPr>
      <dsp:spPr>
        <a:xfrm>
          <a:off x="0" y="6065618"/>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890128B5-4A95-4D09-B50E-9566C30AB2E4}">
      <dsp:nvSpPr>
        <dsp:cNvPr id="0" name=""/>
        <dsp:cNvSpPr/>
      </dsp:nvSpPr>
      <dsp:spPr>
        <a:xfrm>
          <a:off x="0" y="6065618"/>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RETURN i + 1</a:t>
          </a:r>
          <a:endParaRPr lang="en-US" sz="1500" kern="1200"/>
        </a:p>
      </dsp:txBody>
      <dsp:txXfrm>
        <a:off x="0" y="6065618"/>
        <a:ext cx="9163665" cy="336933"/>
      </dsp:txXfrm>
    </dsp:sp>
    <dsp:sp modelId="{380780B7-1899-418A-9946-58CF2C4ECF91}">
      <dsp:nvSpPr>
        <dsp:cNvPr id="0" name=""/>
        <dsp:cNvSpPr/>
      </dsp:nvSpPr>
      <dsp:spPr>
        <a:xfrm>
          <a:off x="0" y="6402551"/>
          <a:ext cx="9163665" cy="0"/>
        </a:xfrm>
        <a:prstGeom prst="line">
          <a:avLst/>
        </a:prstGeom>
        <a:solidFill>
          <a:schemeClr val="accent1">
            <a:hueOff val="0"/>
            <a:satOff val="0"/>
            <a:lumOff val="0"/>
            <a:alphaOff val="0"/>
          </a:schemeClr>
        </a:solidFill>
        <a:ln w="1905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EE508A4-FFE5-42C1-AF4F-6E1BE819021A}">
      <dsp:nvSpPr>
        <dsp:cNvPr id="0" name=""/>
        <dsp:cNvSpPr/>
      </dsp:nvSpPr>
      <dsp:spPr>
        <a:xfrm>
          <a:off x="0" y="6402551"/>
          <a:ext cx="9163665" cy="33693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57150" tIns="57150" rIns="57150" bIns="57150" numCol="1" spcCol="1270" anchor="t" anchorCtr="0">
          <a:noAutofit/>
        </a:bodyPr>
        <a:lstStyle/>
        <a:p>
          <a:pPr marL="0" lvl="0" indent="0" algn="l" defTabSz="666750">
            <a:lnSpc>
              <a:spcPct val="90000"/>
            </a:lnSpc>
            <a:spcBef>
              <a:spcPct val="0"/>
            </a:spcBef>
            <a:spcAft>
              <a:spcPct val="35000"/>
            </a:spcAft>
            <a:buNone/>
          </a:pPr>
          <a:r>
            <a:rPr lang="en-US" sz="1500" b="1" i="0" kern="1200"/>
            <a:t>END FUNCTION</a:t>
          </a:r>
          <a:endParaRPr lang="en-US" sz="1500" kern="1200"/>
        </a:p>
      </dsp:txBody>
      <dsp:txXfrm>
        <a:off x="0" y="6402551"/>
        <a:ext cx="9163665" cy="336933"/>
      </dsp:txXfrm>
    </dsp:sp>
  </dsp:spTree>
</dsp:drawing>
</file>

<file path=ppt/diagrams/layout1.xml><?xml version="1.0" encoding="utf-8"?>
<dgm:layoutDef xmlns:dgm="http://schemas.openxmlformats.org/drawingml/2006/diagram" xmlns:a="http://schemas.openxmlformats.org/drawingml/2006/main" uniqueId="urn:microsoft.com/office/officeart/2018/5/layout/IconLeafLabelList">
  <dgm:title val="Icon Leaf Label List"/>
  <dgm:desc val="Use to show non-sequential or grouped chunks of information accompanied by a related visuals. Works best with icons or small pictures with short text captions."/>
  <dgm:catLst>
    <dgm:cat type="icon" pri="500"/>
  </dgm:catLst>
  <dgm:sampData useDef="1">
    <dgm:dataModel>
      <dgm:ptLst/>
      <dgm:bg/>
      <dgm:whole/>
    </dgm:dataModel>
  </dgm:sampData>
  <dgm:styleData useDef="1">
    <dgm:dataModel>
      <dgm:ptLst/>
      <dgm:bg/>
      <dgm:whole/>
    </dgm:dataModel>
  </dgm:styleData>
  <dgm:clrData useDef="1">
    <dgm:dataModel>
      <dgm:ptLst/>
      <dgm:bg/>
      <dgm:whole/>
    </dgm:dataModel>
  </dgm:clrData>
  <dgm:layoutNode name="root">
    <dgm:varLst>
      <dgm:dir/>
      <dgm:resizeHandles val="exact"/>
    </dgm:varLst>
    <dgm:choose name="Name0">
      <dgm:if name="Name1" axis="self" func="var" arg="dir" op="equ" val="norm">
        <dgm:alg type="snake">
          <dgm:param type="grDir" val="tL"/>
          <dgm:param type="flowDir" val="row"/>
          <dgm:param type="contDir" val="sameDir"/>
          <dgm:param type="off" val="ctr"/>
          <dgm:param type="vertAlign" val="mid"/>
          <dgm:param type="horzAlign" val="ctr"/>
        </dgm:alg>
      </dgm:if>
      <dgm:else name="Name2">
        <dgm:alg type="snake">
          <dgm:param type="grDir" val="tR"/>
          <dgm:param type="flowDir" val="row"/>
          <dgm:param type="contDir" val="sameDir"/>
          <dgm:param type="off" val="ctr"/>
          <dgm:param type="vertAlign" val="mid"/>
          <dgm:param type="horzAlign" val="ctr"/>
        </dgm:alg>
      </dgm:else>
    </dgm:choose>
    <dgm:shape xmlns:r="http://schemas.openxmlformats.org/officeDocument/2006/relationships" r:blip="">
      <dgm:adjLst/>
    </dgm:shape>
    <dgm:presOf/>
    <dgm:choose name="Name3">
      <dgm:if name="Name4" axis="ch" ptType="node" func="cnt" op="lte" val="2">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4"/>
          <dgm:constr type="h" for="des" forName="compNode" op="equ"/>
          <dgm:constr type="h" for="des" forName="textRect" op="equ"/>
        </dgm:constrLst>
      </dgm:if>
      <dgm:if name="Name5" axis="ch" ptType="node" func="cnt" op="lte" val="3">
        <dgm:constrLst>
          <dgm:constr type="h" for="ch" forName="compNode" refType="h" fact="0.4"/>
          <dgm:constr type="w" for="ch" forName="compNode" val="100"/>
          <dgm:constr type="w" for="ch" forName="sibTrans" refType="w" refFor="ch" refForName="compNode" fact="0.175"/>
          <dgm:constr type="sp" refType="w" refFor="ch" refForName="compNode" op="equ" fact="0.25"/>
          <dgm:constr type="primFontSz" for="des" ptType="node" op="equ" val="40"/>
          <dgm:constr type="h" for="des" forName="compNode" op="equ"/>
          <dgm:constr type="h" for="des" forName="textRect" op="equ"/>
        </dgm:constrLst>
      </dgm:if>
      <dgm:if name="Name6" axis="ch" ptType="node" func="cnt" op="lte" val="4">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32"/>
          <dgm:constr type="h" for="des" forName="compNode" op="equ"/>
          <dgm:constr type="h" for="des" forName="textRect" op="equ"/>
        </dgm:constrLst>
      </dgm:if>
      <dgm:else name="Name7">
        <dgm:constrLst>
          <dgm:constr type="h" for="ch" forName="compNode" refType="h" fact="0.4"/>
          <dgm:constr type="w" for="ch" forName="compNode" refType="w"/>
          <dgm:constr type="w" for="ch" forName="sibTrans" refType="w" refFor="ch" refForName="compNode" fact="0.175"/>
          <dgm:constr type="sp" refType="w" refFor="ch" refForName="compNode" op="equ" fact="0.25"/>
          <dgm:constr type="primFontSz" for="des" ptType="node" op="equ" val="24"/>
          <dgm:constr type="h" for="des" forName="compNode" op="equ"/>
          <dgm:constr type="h" for="des" forName="textRect" op="equ"/>
        </dgm:constrLst>
      </dgm:else>
    </dgm:choose>
    <dgm:ruleLst>
      <dgm:rule type="w" for="ch" forName="compNode" val="50" fact="NaN" max="NaN"/>
    </dgm:ruleLst>
    <dgm:forEach name="Name8" axis="ch" ptType="node">
      <dgm:layoutNode name="compNode">
        <dgm:alg type="composite"/>
        <dgm:shape xmlns:r="http://schemas.openxmlformats.org/officeDocument/2006/relationships" r:blip="">
          <dgm:adjLst/>
        </dgm:shape>
        <dgm:presOf axis="self"/>
        <dgm:constrLst>
          <dgm:constr type="w" for="ch" forName="iconBgRect" refType="w" fact="0.61"/>
          <dgm:constr type="h" for="ch" forName="iconBgRect" refType="w" refFor="ch" refForName="iconBgRect"/>
          <dgm:constr type="t" for="ch" forName="iconBgRect"/>
          <dgm:constr type="ctrX" for="ch" forName="iconBgRect" refType="w" fact="0.5"/>
          <dgm:constr type="w" for="ch" forName="iconRect" refType="w" fact="0.35"/>
          <dgm:constr type="h" for="ch" forName="iconRect" refType="w" refFor="ch" refForName="iconRect"/>
          <dgm:constr type="ctrX" for="ch" forName="iconRect" refType="ctrX" refFor="ch" refForName="iconBgRect"/>
          <dgm:constr type="ctrY" for="ch" forName="iconRect" refType="ctrY" refFor="ch" refForName="iconBgRect"/>
          <dgm:constr type="h" for="ch" forName="spaceRect" refType="w" fact="0.19"/>
          <dgm:constr type="w" for="ch" forName="spaceRect" refType="w"/>
          <dgm:constr type="l" for="ch" forName="spaceRect"/>
          <dgm:constr type="t" for="ch" forName="spaceRect" refType="b" refFor="ch" refForName="iconBgRect"/>
          <dgm:constr type="h" for="ch" forName="textRect" val="20"/>
          <dgm:constr type="w" for="ch" forName="textRect" refType="w"/>
          <dgm:constr type="l" for="ch" forName="textRect"/>
          <dgm:constr type="t" for="ch" forName="textRect" refType="b" refFor="ch" refForName="spaceRect"/>
        </dgm:constrLst>
        <dgm:ruleLst>
          <dgm:rule type="h" val="INF" fact="NaN" max="NaN"/>
        </dgm:ruleLst>
        <dgm:layoutNode name="iconBgRect" styleLbl="bgShp">
          <dgm:alg type="sp"/>
          <dgm:shape xmlns:r="http://schemas.openxmlformats.org/officeDocument/2006/relationships" type="round2DiagRect" r:blip="">
            <dgm:adjLst/>
            <dgm:extLst>
              <a:ext uri="{B698B0E9-8C71-41B9-8309-B3DCBF30829C}">
                <dgm1612:spPr xmlns:dgm1612="http://schemas.microsoft.com/office/drawing/2016/12/diagram">
                  <a:prstGeom prst="round2DiagRect">
                    <a:avLst>
                      <a:gd name="adj1" fmla="val 29727"/>
                      <a:gd name="adj2" fmla="val 0"/>
                    </a:avLst>
                  </a:prstGeom>
                </dgm1612:spPr>
              </a:ext>
            </dgm:extLst>
          </dgm:shape>
          <dgm:presOf/>
          <dgm:constrLst/>
          <dgm:ruleLst/>
        </dgm:layoutNode>
        <dgm:layoutNode name="iconRect" styleLbl="node1">
          <dgm:alg type="sp"/>
          <dgm:shape xmlns:r="http://schemas.openxmlformats.org/officeDocument/2006/relationships" type="rect" r:blip="" blipPhldr="1">
            <dgm:adjLst/>
          </dgm:shape>
          <dgm:presOf/>
          <dgm:constrLst/>
          <dgm:ruleLst/>
        </dgm:layoutNode>
        <dgm:layoutNode name="spaceRect">
          <dgm:alg type="sp"/>
          <dgm:shape xmlns:r="http://schemas.openxmlformats.org/officeDocument/2006/relationships" r:blip="">
            <dgm:adjLst/>
          </dgm:shape>
          <dgm:presOf/>
          <dgm:constrLst/>
          <dgm:ruleLst/>
        </dgm:layoutNode>
        <dgm:layoutNode name="textRect" styleLbl="revTx">
          <dgm:varLst>
            <dgm:chMax val="1"/>
            <dgm:chPref val="1"/>
          </dgm:varLst>
          <dgm:alg type="tx">
            <dgm:param type="txAnchorVert" val="t"/>
          </dgm:alg>
          <dgm:shape xmlns:r="http://schemas.openxmlformats.org/officeDocument/2006/relationships" type="rect" r:blip="">
            <dgm:adjLst/>
          </dgm:shape>
          <dgm:presOf axis="self" ptType="node"/>
          <dgm:constrLst>
            <dgm:constr type="lMarg"/>
            <dgm:constr type="rMarg"/>
            <dgm:constr type="tMarg"/>
            <dgm:constr type="bMarg"/>
          </dgm:constrLst>
          <dgm:ruleLst>
            <dgm:rule type="primFontSz" val="11" fact="NaN" max="NaN"/>
            <dgm:rule type="h" val="INF" fact="NaN" max="NaN"/>
          </dgm:ruleLst>
        </dgm:layoutNode>
      </dgm:layoutNode>
      <dgm:forEach name="Name9" axis="followSib" ptType="sibTrans" cnt="1">
        <dgm:layoutNode name="sibTrans">
          <dgm:alg type="sp"/>
          <dgm:shape xmlns:r="http://schemas.openxmlformats.org/officeDocument/2006/relationships" r:blip="">
            <dgm:adjLst/>
          </dgm:shape>
          <dgm:presOf axis="self"/>
          <dgm:constrLst/>
          <dgm:ruleLst/>
        </dgm:layoutNode>
      </dgm:forEach>
    </dgm:forEach>
  </dgm:layoutNode>
  <dgm:extLst>
    <a:ext uri="{68A01E43-0DF5-4B5B-8FA6-DAF915123BFB}">
      <dgm1612:lstStyle xmlns:dgm1612="http://schemas.microsoft.com/office/drawing/2016/12/diagram">
        <a:lvl1pPr>
          <a:lnSpc>
            <a:spcPct val="100000"/>
          </a:lnSpc>
          <a:defRPr cap="all"/>
        </a:lvl1pPr>
      </dgm1612:lstStyle>
    </a:ext>
  </dgm:extLst>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layout6.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0C4DA-DA6A-4642-CACC-9677236EC4B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IN"/>
          </a:p>
        </p:txBody>
      </p:sp>
      <p:sp>
        <p:nvSpPr>
          <p:cNvPr id="3" name="Subtitle 2">
            <a:extLst>
              <a:ext uri="{FF2B5EF4-FFF2-40B4-BE49-F238E27FC236}">
                <a16:creationId xmlns:a16="http://schemas.microsoft.com/office/drawing/2014/main" id="{86892BFD-FEDC-3357-58CF-A00AF502CB6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IN"/>
          </a:p>
        </p:txBody>
      </p:sp>
      <p:sp>
        <p:nvSpPr>
          <p:cNvPr id="4" name="Date Placeholder 3">
            <a:extLst>
              <a:ext uri="{FF2B5EF4-FFF2-40B4-BE49-F238E27FC236}">
                <a16:creationId xmlns:a16="http://schemas.microsoft.com/office/drawing/2014/main" id="{C37BF7A8-C750-F660-857B-AEBA9A735FFD}"/>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5" name="Footer Placeholder 4">
            <a:extLst>
              <a:ext uri="{FF2B5EF4-FFF2-40B4-BE49-F238E27FC236}">
                <a16:creationId xmlns:a16="http://schemas.microsoft.com/office/drawing/2014/main" id="{B8432AA1-FD32-116E-B2BC-DB8295C1B7BD}"/>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523FB142-9011-1D43-F04E-7E3E590AE65F}"/>
              </a:ext>
            </a:extLst>
          </p:cNvPr>
          <p:cNvSpPr>
            <a:spLocks noGrp="1"/>
          </p:cNvSpPr>
          <p:nvPr>
            <p:ph type="sldNum" sz="quarter" idx="12"/>
          </p:nvPr>
        </p:nvSpPr>
        <p:spPr/>
        <p:txBody>
          <a:bodyPr/>
          <a:lstStyle/>
          <a:p>
            <a:fld id="{722DDD8B-81C5-4F03-A50C-8B9AD5E3F700}" type="slidenum">
              <a:rPr lang="en-IN" smtClean="0"/>
              <a:t>‹#›</a:t>
            </a:fld>
            <a:endParaRPr lang="en-IN"/>
          </a:p>
        </p:txBody>
      </p:sp>
      <p:pic>
        <p:nvPicPr>
          <p:cNvPr id="8" name="Picture 7">
            <a:extLst>
              <a:ext uri="{FF2B5EF4-FFF2-40B4-BE49-F238E27FC236}">
                <a16:creationId xmlns:a16="http://schemas.microsoft.com/office/drawing/2014/main" id="{9E458D03-76EF-2CE5-8892-646A2FEFE419}"/>
              </a:ext>
            </a:extLst>
          </p:cNvPr>
          <p:cNvPicPr>
            <a:picLocks noChangeAspect="1"/>
          </p:cNvPicPr>
          <p:nvPr userDrawn="1"/>
        </p:nvPicPr>
        <p:blipFill>
          <a:blip r:embed="rId2"/>
          <a:stretch>
            <a:fillRect/>
          </a:stretch>
        </p:blipFill>
        <p:spPr>
          <a:xfrm>
            <a:off x="1927162" y="157307"/>
            <a:ext cx="8055038" cy="502964"/>
          </a:xfrm>
          <a:prstGeom prst="rect">
            <a:avLst/>
          </a:prstGeom>
        </p:spPr>
      </p:pic>
    </p:spTree>
    <p:extLst>
      <p:ext uri="{BB962C8B-B14F-4D97-AF65-F5344CB8AC3E}">
        <p14:creationId xmlns:p14="http://schemas.microsoft.com/office/powerpoint/2010/main" val="105878968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646DE7-1DA7-348E-BD63-401F40A57FFD}"/>
              </a:ext>
            </a:extLst>
          </p:cNvPr>
          <p:cNvSpPr>
            <a:spLocks noGrp="1"/>
          </p:cNvSpPr>
          <p:nvPr>
            <p:ph type="title"/>
          </p:nvPr>
        </p:nvSpPr>
        <p:spPr/>
        <p:txBody>
          <a:bodyPr/>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34D447CB-7900-5473-CC24-E2BB9DB485CE}"/>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2DCA66AC-D829-B835-0B5E-66C9132091CE}"/>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5" name="Footer Placeholder 4">
            <a:extLst>
              <a:ext uri="{FF2B5EF4-FFF2-40B4-BE49-F238E27FC236}">
                <a16:creationId xmlns:a16="http://schemas.microsoft.com/office/drawing/2014/main" id="{1E4E213F-3CD8-F414-AA11-7B0EDD446B64}"/>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2A5288A9-B156-2D0B-DE9E-8E4D860E9F2B}"/>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411945658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1EDA8714-2148-742D-51AB-C2B0E99BEDA3}"/>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IN"/>
          </a:p>
        </p:txBody>
      </p:sp>
      <p:sp>
        <p:nvSpPr>
          <p:cNvPr id="3" name="Vertical Text Placeholder 2">
            <a:extLst>
              <a:ext uri="{FF2B5EF4-FFF2-40B4-BE49-F238E27FC236}">
                <a16:creationId xmlns:a16="http://schemas.microsoft.com/office/drawing/2014/main" id="{E1E29E51-F31F-12BD-361D-221070D0B25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8344E30B-6392-26DD-69D3-488B5AA4F01E}"/>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5" name="Footer Placeholder 4">
            <a:extLst>
              <a:ext uri="{FF2B5EF4-FFF2-40B4-BE49-F238E27FC236}">
                <a16:creationId xmlns:a16="http://schemas.microsoft.com/office/drawing/2014/main" id="{59AA8603-2117-8EB8-B3F1-18C8F4177AD9}"/>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89C3C96D-A0A5-D4CF-6384-46919A8B634B}"/>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171573320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8E5F73-9D2D-D3EC-4137-03C4099A89B2}"/>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BB2147E9-EC5B-D396-C9A9-C7DD824CE0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93EACEF2-BAE0-23A4-A160-C342B1A741A7}"/>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5" name="Footer Placeholder 4">
            <a:extLst>
              <a:ext uri="{FF2B5EF4-FFF2-40B4-BE49-F238E27FC236}">
                <a16:creationId xmlns:a16="http://schemas.microsoft.com/office/drawing/2014/main" id="{78638489-B24A-4CF3-F503-C6BA6BB0D57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98300C20-9690-D7FF-EB38-21EB31B63DAD}"/>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324934087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0A7ABD0-F5D9-9EAE-C054-70D3C1A8F5A3}"/>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IN"/>
          </a:p>
        </p:txBody>
      </p:sp>
      <p:sp>
        <p:nvSpPr>
          <p:cNvPr id="3" name="Text Placeholder 2">
            <a:extLst>
              <a:ext uri="{FF2B5EF4-FFF2-40B4-BE49-F238E27FC236}">
                <a16:creationId xmlns:a16="http://schemas.microsoft.com/office/drawing/2014/main" id="{1C0C6DD6-AA4C-62CA-FE64-BCFE6F7C70FE}"/>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F6AE8026-69E6-C19E-BFF8-6747D0E6A3F0}"/>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5" name="Footer Placeholder 4">
            <a:extLst>
              <a:ext uri="{FF2B5EF4-FFF2-40B4-BE49-F238E27FC236}">
                <a16:creationId xmlns:a16="http://schemas.microsoft.com/office/drawing/2014/main" id="{23EEA3EA-897B-E9A0-1CC1-78E91FF0B213}"/>
              </a:ext>
            </a:extLst>
          </p:cNvPr>
          <p:cNvSpPr>
            <a:spLocks noGrp="1"/>
          </p:cNvSpPr>
          <p:nvPr>
            <p:ph type="ftr" sz="quarter" idx="11"/>
          </p:nvPr>
        </p:nvSpPr>
        <p:spPr/>
        <p:txBody>
          <a:bodyPr/>
          <a:lstStyle/>
          <a:p>
            <a:endParaRPr lang="en-IN"/>
          </a:p>
        </p:txBody>
      </p:sp>
      <p:sp>
        <p:nvSpPr>
          <p:cNvPr id="6" name="Slide Number Placeholder 5">
            <a:extLst>
              <a:ext uri="{FF2B5EF4-FFF2-40B4-BE49-F238E27FC236}">
                <a16:creationId xmlns:a16="http://schemas.microsoft.com/office/drawing/2014/main" id="{B6176A94-FE00-A8ED-A45A-A3DBC060C4FC}"/>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230150120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EA6F18-E6F8-512B-2248-7E738EF22B09}"/>
              </a:ext>
            </a:extLst>
          </p:cNvPr>
          <p:cNvSpPr>
            <a:spLocks noGrp="1"/>
          </p:cNvSpPr>
          <p:nvPr>
            <p:ph type="title"/>
          </p:nvPr>
        </p:nvSpPr>
        <p:spPr/>
        <p:txBody>
          <a:bodyPr/>
          <a:lstStyle/>
          <a:p>
            <a:r>
              <a:rPr lang="en-US"/>
              <a:t>Click to edit Master title style</a:t>
            </a:r>
            <a:endParaRPr lang="en-IN"/>
          </a:p>
        </p:txBody>
      </p:sp>
      <p:sp>
        <p:nvSpPr>
          <p:cNvPr id="3" name="Content Placeholder 2">
            <a:extLst>
              <a:ext uri="{FF2B5EF4-FFF2-40B4-BE49-F238E27FC236}">
                <a16:creationId xmlns:a16="http://schemas.microsoft.com/office/drawing/2014/main" id="{752F46DB-6E3D-686A-C1F6-9FA6B223270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a:extLst>
              <a:ext uri="{FF2B5EF4-FFF2-40B4-BE49-F238E27FC236}">
                <a16:creationId xmlns:a16="http://schemas.microsoft.com/office/drawing/2014/main" id="{9316490E-BB92-FA1D-18B5-6949C7A719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a:extLst>
              <a:ext uri="{FF2B5EF4-FFF2-40B4-BE49-F238E27FC236}">
                <a16:creationId xmlns:a16="http://schemas.microsoft.com/office/drawing/2014/main" id="{12BA46A1-FA43-50A2-21AB-0C2341C3951F}"/>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6" name="Footer Placeholder 5">
            <a:extLst>
              <a:ext uri="{FF2B5EF4-FFF2-40B4-BE49-F238E27FC236}">
                <a16:creationId xmlns:a16="http://schemas.microsoft.com/office/drawing/2014/main" id="{40CFF1C8-9AAA-DC9C-739A-AF147E62FD9A}"/>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65BC19C7-C039-6578-97C6-1F69435EA462}"/>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45818176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FB4CA-A4F0-DA3F-4340-49E330EC635F}"/>
              </a:ext>
            </a:extLst>
          </p:cNvPr>
          <p:cNvSpPr>
            <a:spLocks noGrp="1"/>
          </p:cNvSpPr>
          <p:nvPr>
            <p:ph type="title"/>
          </p:nvPr>
        </p:nvSpPr>
        <p:spPr>
          <a:xfrm>
            <a:off x="839788" y="365125"/>
            <a:ext cx="10515600" cy="1325563"/>
          </a:xfrm>
        </p:spPr>
        <p:txBody>
          <a:bodyPr/>
          <a:lstStyle/>
          <a:p>
            <a:r>
              <a:rPr lang="en-US"/>
              <a:t>Click to edit Master title style</a:t>
            </a:r>
            <a:endParaRPr lang="en-IN"/>
          </a:p>
        </p:txBody>
      </p:sp>
      <p:sp>
        <p:nvSpPr>
          <p:cNvPr id="3" name="Text Placeholder 2">
            <a:extLst>
              <a:ext uri="{FF2B5EF4-FFF2-40B4-BE49-F238E27FC236}">
                <a16:creationId xmlns:a16="http://schemas.microsoft.com/office/drawing/2014/main" id="{5D4D06ED-5418-661C-D42E-EC8D1AE22780}"/>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BC589496-8E85-1811-74D3-729479AF509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Text Placeholder 4">
            <a:extLst>
              <a:ext uri="{FF2B5EF4-FFF2-40B4-BE49-F238E27FC236}">
                <a16:creationId xmlns:a16="http://schemas.microsoft.com/office/drawing/2014/main" id="{32030DE1-810F-36ED-EDAF-EA539DCF8D1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183719F1-97C1-9908-E4C5-4816E53E7D9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7" name="Date Placeholder 6">
            <a:extLst>
              <a:ext uri="{FF2B5EF4-FFF2-40B4-BE49-F238E27FC236}">
                <a16:creationId xmlns:a16="http://schemas.microsoft.com/office/drawing/2014/main" id="{75B4AF43-AB29-3E58-0FC7-6D496912A52C}"/>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8" name="Footer Placeholder 7">
            <a:extLst>
              <a:ext uri="{FF2B5EF4-FFF2-40B4-BE49-F238E27FC236}">
                <a16:creationId xmlns:a16="http://schemas.microsoft.com/office/drawing/2014/main" id="{4BE1101E-CB87-5CB9-F910-98729D380BF4}"/>
              </a:ext>
            </a:extLst>
          </p:cNvPr>
          <p:cNvSpPr>
            <a:spLocks noGrp="1"/>
          </p:cNvSpPr>
          <p:nvPr>
            <p:ph type="ftr" sz="quarter" idx="11"/>
          </p:nvPr>
        </p:nvSpPr>
        <p:spPr/>
        <p:txBody>
          <a:bodyPr/>
          <a:lstStyle/>
          <a:p>
            <a:endParaRPr lang="en-IN"/>
          </a:p>
        </p:txBody>
      </p:sp>
      <p:sp>
        <p:nvSpPr>
          <p:cNvPr id="9" name="Slide Number Placeholder 8">
            <a:extLst>
              <a:ext uri="{FF2B5EF4-FFF2-40B4-BE49-F238E27FC236}">
                <a16:creationId xmlns:a16="http://schemas.microsoft.com/office/drawing/2014/main" id="{12D6319C-3CF7-A572-2910-67159A8FAF9E}"/>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167161178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34356A6-B9A9-A781-5CDB-6F7C3D3471E8}"/>
              </a:ext>
            </a:extLst>
          </p:cNvPr>
          <p:cNvSpPr>
            <a:spLocks noGrp="1"/>
          </p:cNvSpPr>
          <p:nvPr>
            <p:ph type="title"/>
          </p:nvPr>
        </p:nvSpPr>
        <p:spPr/>
        <p:txBody>
          <a:bodyPr/>
          <a:lstStyle/>
          <a:p>
            <a:r>
              <a:rPr lang="en-US"/>
              <a:t>Click to edit Master title style</a:t>
            </a:r>
            <a:endParaRPr lang="en-IN"/>
          </a:p>
        </p:txBody>
      </p:sp>
      <p:sp>
        <p:nvSpPr>
          <p:cNvPr id="3" name="Date Placeholder 2">
            <a:extLst>
              <a:ext uri="{FF2B5EF4-FFF2-40B4-BE49-F238E27FC236}">
                <a16:creationId xmlns:a16="http://schemas.microsoft.com/office/drawing/2014/main" id="{B19B4791-5285-D32C-9181-D1EFB82CDE90}"/>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4" name="Footer Placeholder 3">
            <a:extLst>
              <a:ext uri="{FF2B5EF4-FFF2-40B4-BE49-F238E27FC236}">
                <a16:creationId xmlns:a16="http://schemas.microsoft.com/office/drawing/2014/main" id="{A3ED4DB2-9187-3B32-EA15-51066F5507CF}"/>
              </a:ext>
            </a:extLst>
          </p:cNvPr>
          <p:cNvSpPr>
            <a:spLocks noGrp="1"/>
          </p:cNvSpPr>
          <p:nvPr>
            <p:ph type="ftr" sz="quarter" idx="11"/>
          </p:nvPr>
        </p:nvSpPr>
        <p:spPr/>
        <p:txBody>
          <a:bodyPr/>
          <a:lstStyle/>
          <a:p>
            <a:endParaRPr lang="en-IN"/>
          </a:p>
        </p:txBody>
      </p:sp>
      <p:sp>
        <p:nvSpPr>
          <p:cNvPr id="5" name="Slide Number Placeholder 4">
            <a:extLst>
              <a:ext uri="{FF2B5EF4-FFF2-40B4-BE49-F238E27FC236}">
                <a16:creationId xmlns:a16="http://schemas.microsoft.com/office/drawing/2014/main" id="{3DBEAD40-3BE8-D34E-A15E-7A1E4C00D960}"/>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308997465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CC2686DD-FF1F-7B20-BB07-2476F1C37216}"/>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3" name="Footer Placeholder 2">
            <a:extLst>
              <a:ext uri="{FF2B5EF4-FFF2-40B4-BE49-F238E27FC236}">
                <a16:creationId xmlns:a16="http://schemas.microsoft.com/office/drawing/2014/main" id="{F772BAC0-E456-6DAE-FCB5-8F111D6CE8D7}"/>
              </a:ext>
            </a:extLst>
          </p:cNvPr>
          <p:cNvSpPr>
            <a:spLocks noGrp="1"/>
          </p:cNvSpPr>
          <p:nvPr>
            <p:ph type="ftr" sz="quarter" idx="11"/>
          </p:nvPr>
        </p:nvSpPr>
        <p:spPr/>
        <p:txBody>
          <a:bodyPr/>
          <a:lstStyle/>
          <a:p>
            <a:endParaRPr lang="en-IN"/>
          </a:p>
        </p:txBody>
      </p:sp>
      <p:sp>
        <p:nvSpPr>
          <p:cNvPr id="4" name="Slide Number Placeholder 3">
            <a:extLst>
              <a:ext uri="{FF2B5EF4-FFF2-40B4-BE49-F238E27FC236}">
                <a16:creationId xmlns:a16="http://schemas.microsoft.com/office/drawing/2014/main" id="{BDF84744-86DB-B998-23F3-C93CE71FB2DD}"/>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18408354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31755-2F62-60CC-7E89-C57F2C6D1AFA}"/>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Content Placeholder 2">
            <a:extLst>
              <a:ext uri="{FF2B5EF4-FFF2-40B4-BE49-F238E27FC236}">
                <a16:creationId xmlns:a16="http://schemas.microsoft.com/office/drawing/2014/main" id="{439DE175-D365-65E2-A72B-CD4D84C36614}"/>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a:extLst>
              <a:ext uri="{FF2B5EF4-FFF2-40B4-BE49-F238E27FC236}">
                <a16:creationId xmlns:a16="http://schemas.microsoft.com/office/drawing/2014/main" id="{EB2CFF1A-46D2-CA52-B9D6-130B1A5622AF}"/>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49B7B9CB-7BE2-E3C5-ACE4-9F5330E25CCC}"/>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6" name="Footer Placeholder 5">
            <a:extLst>
              <a:ext uri="{FF2B5EF4-FFF2-40B4-BE49-F238E27FC236}">
                <a16:creationId xmlns:a16="http://schemas.microsoft.com/office/drawing/2014/main" id="{8887212B-8442-6F27-0696-3A8D1499A322}"/>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7B0882BC-1082-A39B-9320-4E89D1D4DEE2}"/>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196283698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C9C5C-19FB-06CF-5257-A7499B25BCA1}"/>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IN"/>
          </a:p>
        </p:txBody>
      </p:sp>
      <p:sp>
        <p:nvSpPr>
          <p:cNvPr id="3" name="Picture Placeholder 2">
            <a:extLst>
              <a:ext uri="{FF2B5EF4-FFF2-40B4-BE49-F238E27FC236}">
                <a16:creationId xmlns:a16="http://schemas.microsoft.com/office/drawing/2014/main" id="{E9DFA8BF-54DA-C18F-30BC-5CEA18DA4E0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IN"/>
          </a:p>
        </p:txBody>
      </p:sp>
      <p:sp>
        <p:nvSpPr>
          <p:cNvPr id="4" name="Text Placeholder 3">
            <a:extLst>
              <a:ext uri="{FF2B5EF4-FFF2-40B4-BE49-F238E27FC236}">
                <a16:creationId xmlns:a16="http://schemas.microsoft.com/office/drawing/2014/main" id="{0E9BC0C5-6890-B2DD-3C80-F0C139BFEEE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06B887-A0A2-AB71-497C-FD166B50450B}"/>
              </a:ext>
            </a:extLst>
          </p:cNvPr>
          <p:cNvSpPr>
            <a:spLocks noGrp="1"/>
          </p:cNvSpPr>
          <p:nvPr>
            <p:ph type="dt" sz="half" idx="10"/>
          </p:nvPr>
        </p:nvSpPr>
        <p:spPr/>
        <p:txBody>
          <a:bodyPr/>
          <a:lstStyle/>
          <a:p>
            <a:fld id="{1117DB88-2665-46EE-8FF0-95A43BB8328F}" type="datetimeFigureOut">
              <a:rPr lang="en-IN" smtClean="0"/>
              <a:t>19-02-2026</a:t>
            </a:fld>
            <a:endParaRPr lang="en-IN"/>
          </a:p>
        </p:txBody>
      </p:sp>
      <p:sp>
        <p:nvSpPr>
          <p:cNvPr id="6" name="Footer Placeholder 5">
            <a:extLst>
              <a:ext uri="{FF2B5EF4-FFF2-40B4-BE49-F238E27FC236}">
                <a16:creationId xmlns:a16="http://schemas.microsoft.com/office/drawing/2014/main" id="{1F991A5A-9DC4-B287-0AA8-F26FB99AD46F}"/>
              </a:ext>
            </a:extLst>
          </p:cNvPr>
          <p:cNvSpPr>
            <a:spLocks noGrp="1"/>
          </p:cNvSpPr>
          <p:nvPr>
            <p:ph type="ftr" sz="quarter" idx="11"/>
          </p:nvPr>
        </p:nvSpPr>
        <p:spPr/>
        <p:txBody>
          <a:bodyPr/>
          <a:lstStyle/>
          <a:p>
            <a:endParaRPr lang="en-IN"/>
          </a:p>
        </p:txBody>
      </p:sp>
      <p:sp>
        <p:nvSpPr>
          <p:cNvPr id="7" name="Slide Number Placeholder 6">
            <a:extLst>
              <a:ext uri="{FF2B5EF4-FFF2-40B4-BE49-F238E27FC236}">
                <a16:creationId xmlns:a16="http://schemas.microsoft.com/office/drawing/2014/main" id="{8AAD3621-737C-7C46-DB5B-CBCFCE8C3C64}"/>
              </a:ext>
            </a:extLst>
          </p:cNvPr>
          <p:cNvSpPr>
            <a:spLocks noGrp="1"/>
          </p:cNvSpPr>
          <p:nvPr>
            <p:ph type="sldNum" sz="quarter" idx="12"/>
          </p:nvPr>
        </p:nvSpPr>
        <p:spPr/>
        <p:txBody>
          <a:bodyPr/>
          <a:lstStyle/>
          <a:p>
            <a:fld id="{722DDD8B-81C5-4F03-A50C-8B9AD5E3F700}" type="slidenum">
              <a:rPr lang="en-IN" smtClean="0"/>
              <a:t>‹#›</a:t>
            </a:fld>
            <a:endParaRPr lang="en-IN"/>
          </a:p>
        </p:txBody>
      </p:sp>
    </p:spTree>
    <p:extLst>
      <p:ext uri="{BB962C8B-B14F-4D97-AF65-F5344CB8AC3E}">
        <p14:creationId xmlns:p14="http://schemas.microsoft.com/office/powerpoint/2010/main" val="6221432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AB84076C-640F-B8B4-692A-349F72551FD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IN"/>
          </a:p>
        </p:txBody>
      </p:sp>
      <p:sp>
        <p:nvSpPr>
          <p:cNvPr id="3" name="Text Placeholder 2">
            <a:extLst>
              <a:ext uri="{FF2B5EF4-FFF2-40B4-BE49-F238E27FC236}">
                <a16:creationId xmlns:a16="http://schemas.microsoft.com/office/drawing/2014/main" id="{89208838-15B9-2183-8CB4-C9F8E39999B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Date Placeholder 3">
            <a:extLst>
              <a:ext uri="{FF2B5EF4-FFF2-40B4-BE49-F238E27FC236}">
                <a16:creationId xmlns:a16="http://schemas.microsoft.com/office/drawing/2014/main" id="{BF23E5FD-F2FC-4DC5-5ABB-99E032EA8EB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1117DB88-2665-46EE-8FF0-95A43BB8328F}" type="datetimeFigureOut">
              <a:rPr lang="en-IN" smtClean="0"/>
              <a:t>19-02-2026</a:t>
            </a:fld>
            <a:endParaRPr lang="en-IN"/>
          </a:p>
        </p:txBody>
      </p:sp>
      <p:sp>
        <p:nvSpPr>
          <p:cNvPr id="5" name="Footer Placeholder 4">
            <a:extLst>
              <a:ext uri="{FF2B5EF4-FFF2-40B4-BE49-F238E27FC236}">
                <a16:creationId xmlns:a16="http://schemas.microsoft.com/office/drawing/2014/main" id="{BA9B4CC3-4A46-C8A1-2B88-E18334B56ECB}"/>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IN"/>
          </a:p>
        </p:txBody>
      </p:sp>
      <p:sp>
        <p:nvSpPr>
          <p:cNvPr id="6" name="Slide Number Placeholder 5">
            <a:extLst>
              <a:ext uri="{FF2B5EF4-FFF2-40B4-BE49-F238E27FC236}">
                <a16:creationId xmlns:a16="http://schemas.microsoft.com/office/drawing/2014/main" id="{0BB3096C-93EA-9124-D211-A65342E613B7}"/>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22DDD8B-81C5-4F03-A50C-8B9AD5E3F700}" type="slidenum">
              <a:rPr lang="en-IN" smtClean="0"/>
              <a:t>‹#›</a:t>
            </a:fld>
            <a:endParaRPr lang="en-IN"/>
          </a:p>
        </p:txBody>
      </p:sp>
    </p:spTree>
    <p:extLst>
      <p:ext uri="{BB962C8B-B14F-4D97-AF65-F5344CB8AC3E}">
        <p14:creationId xmlns:p14="http://schemas.microsoft.com/office/powerpoint/2010/main" val="237734814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14.gi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7.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image" Target="../media/image10.jpeg"/><Relationship Id="rId1" Type="http://schemas.openxmlformats.org/officeDocument/2006/relationships/slideLayout" Target="../slideLayouts/slideLayout7.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3.xml"/><Relationship Id="rId7" Type="http://schemas.microsoft.com/office/2007/relationships/diagramDrawing" Target="../diagrams/drawing3.xml"/><Relationship Id="rId2" Type="http://schemas.openxmlformats.org/officeDocument/2006/relationships/image" Target="../media/image11.jpeg"/><Relationship Id="rId1" Type="http://schemas.openxmlformats.org/officeDocument/2006/relationships/slideLayout" Target="../slideLayouts/slideLayout7.xml"/><Relationship Id="rId6" Type="http://schemas.openxmlformats.org/officeDocument/2006/relationships/diagramColors" Target="../diagrams/colors3.xml"/><Relationship Id="rId5" Type="http://schemas.openxmlformats.org/officeDocument/2006/relationships/diagramQuickStyle" Target="../diagrams/quickStyle3.xml"/><Relationship Id="rId4" Type="http://schemas.openxmlformats.org/officeDocument/2006/relationships/diagramLayout" Target="../diagrams/layout3.xml"/></Relationships>
</file>

<file path=ppt/slides/_rels/slide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image" Target="../media/image13.jpeg"/><Relationship Id="rId1" Type="http://schemas.openxmlformats.org/officeDocument/2006/relationships/slideLayout" Target="../slideLayouts/slideLayout7.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image" Target="../media/image1.png"/><Relationship Id="rId2" Type="http://schemas.openxmlformats.org/officeDocument/2006/relationships/diagramData" Target="../diagrams/data5.xml"/><Relationship Id="rId1" Type="http://schemas.openxmlformats.org/officeDocument/2006/relationships/slideLayout" Target="../slideLayouts/slideLayout7.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6.xml"/><Relationship Id="rId2" Type="http://schemas.openxmlformats.org/officeDocument/2006/relationships/diagramData" Target="../diagrams/data6.xml"/><Relationship Id="rId1" Type="http://schemas.openxmlformats.org/officeDocument/2006/relationships/slideLayout" Target="../slideLayouts/slideLayout7.xml"/><Relationship Id="rId6" Type="http://schemas.microsoft.com/office/2007/relationships/diagramDrawing" Target="../diagrams/drawing6.xml"/><Relationship Id="rId5" Type="http://schemas.openxmlformats.org/officeDocument/2006/relationships/diagramColors" Target="../diagrams/colors6.xml"/><Relationship Id="rId4" Type="http://schemas.openxmlformats.org/officeDocument/2006/relationships/diagramQuickStyle" Target="../diagrams/quickStyle6.xml"/></Relationships>
</file>

<file path=ppt/slides/_rels/slide9.xml.rels><?xml version="1.0" encoding="UTF-8" standalone="yes"?>
<Relationships xmlns="http://schemas.openxmlformats.org/package/2006/relationships"><Relationship Id="rId3" Type="http://schemas.openxmlformats.org/officeDocument/2006/relationships/hyperlink" Target="https://www.geeksforgeeks.org/quicksort-tail-call-optimization-reducing-worst-case-space-log-n/" TargetMode="External"/><Relationship Id="rId2" Type="http://schemas.openxmlformats.org/officeDocument/2006/relationships/hyperlink" Target="https://www.geeksforgeeks.org/tail-recursion/" TargetMode="External"/><Relationship Id="rId1" Type="http://schemas.openxmlformats.org/officeDocument/2006/relationships/slideLayout" Target="../slideLayouts/slideLayout7.xml"/><Relationship Id="rId4"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4522B21E-B2B9-4C72-9A71-C87EFD13748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5EB7D2A2-F448-44D4-938C-DC84CBCB3B1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
            <a:ext cx="12192000" cy="44125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27" name="Rectangle 26">
            <a:extLst>
              <a:ext uri="{FF2B5EF4-FFF2-40B4-BE49-F238E27FC236}">
                <a16:creationId xmlns:a16="http://schemas.microsoft.com/office/drawing/2014/main" id="{871AEA07-1E14-44B4-8E55-64EF049CD66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96464" y="551962"/>
            <a:ext cx="10999072" cy="4618549"/>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DC00DF8-63A9-744D-64E7-32A4D2D75BFF}"/>
              </a:ext>
            </a:extLst>
          </p:cNvPr>
          <p:cNvSpPr>
            <a:spLocks noGrp="1"/>
          </p:cNvSpPr>
          <p:nvPr>
            <p:ph type="title"/>
          </p:nvPr>
        </p:nvSpPr>
        <p:spPr>
          <a:xfrm>
            <a:off x="1524000" y="1293338"/>
            <a:ext cx="9144000" cy="3274592"/>
          </a:xfrm>
        </p:spPr>
        <p:txBody>
          <a:bodyPr vert="horz" lIns="91440" tIns="45720" rIns="91440" bIns="45720" rtlCol="0" anchor="ctr">
            <a:normAutofit/>
          </a:bodyPr>
          <a:lstStyle/>
          <a:p>
            <a:pPr algn="ctr"/>
            <a:r>
              <a:rPr lang="en-US" sz="7200" kern="1200" dirty="0">
                <a:solidFill>
                  <a:schemeClr val="tx1"/>
                </a:solidFill>
                <a:latin typeface="+mj-lt"/>
                <a:ea typeface="+mj-ea"/>
                <a:cs typeface="+mj-cs"/>
              </a:rPr>
              <a:t>Module-2</a:t>
            </a:r>
          </a:p>
        </p:txBody>
      </p:sp>
      <p:sp>
        <p:nvSpPr>
          <p:cNvPr id="3" name="Subtitle 2">
            <a:extLst>
              <a:ext uri="{FF2B5EF4-FFF2-40B4-BE49-F238E27FC236}">
                <a16:creationId xmlns:a16="http://schemas.microsoft.com/office/drawing/2014/main" id="{F78EB79F-2BD9-B564-E85B-3238FA1AF86B}"/>
              </a:ext>
            </a:extLst>
          </p:cNvPr>
          <p:cNvSpPr>
            <a:spLocks noGrp="1"/>
          </p:cNvSpPr>
          <p:nvPr>
            <p:ph type="body" idx="1"/>
          </p:nvPr>
        </p:nvSpPr>
        <p:spPr>
          <a:xfrm>
            <a:off x="1524000" y="5514052"/>
            <a:ext cx="9144000" cy="651910"/>
          </a:xfrm>
        </p:spPr>
        <p:txBody>
          <a:bodyPr vert="horz" lIns="91440" tIns="45720" rIns="91440" bIns="45720" rtlCol="0" anchor="ctr">
            <a:normAutofit/>
          </a:bodyPr>
          <a:lstStyle/>
          <a:p>
            <a:pPr algn="ctr"/>
            <a:r>
              <a:rPr lang="en-US" b="1" kern="1200" dirty="0">
                <a:solidFill>
                  <a:schemeClr val="tx1"/>
                </a:solidFill>
                <a:latin typeface="+mn-lt"/>
                <a:ea typeface="+mn-ea"/>
                <a:cs typeface="+mn-cs"/>
              </a:rPr>
              <a:t>DIVIDE AND CONQUER</a:t>
            </a:r>
          </a:p>
        </p:txBody>
      </p:sp>
      <p:cxnSp>
        <p:nvCxnSpPr>
          <p:cNvPr id="28" name="Straight Connector 27">
            <a:extLst>
              <a:ext uri="{FF2B5EF4-FFF2-40B4-BE49-F238E27FC236}">
                <a16:creationId xmlns:a16="http://schemas.microsoft.com/office/drawing/2014/main" id="{F7C8EA93-3210-4C62-99E9-153C275E3A87}"/>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596464" y="6354708"/>
            <a:ext cx="11000232" cy="0"/>
          </a:xfrm>
          <a:prstGeom prst="line">
            <a:avLst/>
          </a:prstGeom>
          <a:ln w="10160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7545546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Freeform: Shape 9">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2" name="Arc 11">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3" name="TextBox 2">
            <a:extLst>
              <a:ext uri="{FF2B5EF4-FFF2-40B4-BE49-F238E27FC236}">
                <a16:creationId xmlns:a16="http://schemas.microsoft.com/office/drawing/2014/main" id="{B9A33390-747E-35C1-E415-08F8ACD5133C}"/>
              </a:ext>
            </a:extLst>
          </p:cNvPr>
          <p:cNvSpPr txBox="1"/>
          <p:nvPr/>
        </p:nvSpPr>
        <p:spPr>
          <a:xfrm>
            <a:off x="828161" y="1253331"/>
            <a:ext cx="10515600" cy="4351338"/>
          </a:xfrm>
          <a:prstGeom prst="rect">
            <a:avLst/>
          </a:prstGeom>
        </p:spPr>
        <p:txBody>
          <a:bodyPr vert="horz" lIns="91440" tIns="45720" rIns="91440" bIns="45720" rtlCol="0">
            <a:normAutofit/>
          </a:bodyPr>
          <a:lstStyle/>
          <a:p>
            <a:pPr fontAlgn="base">
              <a:lnSpc>
                <a:spcPct val="90000"/>
              </a:lnSpc>
              <a:spcBef>
                <a:spcPts val="1800"/>
              </a:spcBef>
              <a:spcAft>
                <a:spcPts val="1800"/>
              </a:spcAft>
            </a:pPr>
            <a:r>
              <a:rPr lang="en-US" b="1" i="0" dirty="0">
                <a:effectLst/>
              </a:rPr>
              <a:t>Disadvantages of Quick Sort</a:t>
            </a:r>
          </a:p>
          <a:p>
            <a:pPr marL="285750" indent="-228600" fontAlgn="base">
              <a:lnSpc>
                <a:spcPct val="90000"/>
              </a:lnSpc>
              <a:spcAft>
                <a:spcPts val="1800"/>
              </a:spcAft>
              <a:buFont typeface="Arial" panose="020B0604020202020204" pitchFamily="34" charset="0"/>
              <a:buChar char="•"/>
            </a:pPr>
            <a:r>
              <a:rPr lang="en-US" b="1" i="0" dirty="0">
                <a:effectLst/>
              </a:rPr>
              <a:t>It has a worst-case time complexity of O(n</a:t>
            </a:r>
            <a:r>
              <a:rPr lang="en-US" b="1" i="0" baseline="30000" dirty="0">
                <a:effectLst/>
              </a:rPr>
              <a:t>2</a:t>
            </a:r>
            <a:r>
              <a:rPr lang="en-US" b="1" i="0" dirty="0">
                <a:effectLst/>
              </a:rPr>
              <a:t>), which occurs when the pivot is chosen poorly.</a:t>
            </a:r>
          </a:p>
          <a:p>
            <a:pPr marL="285750" indent="-228600" fontAlgn="base">
              <a:lnSpc>
                <a:spcPct val="90000"/>
              </a:lnSpc>
              <a:spcAft>
                <a:spcPts val="1800"/>
              </a:spcAft>
              <a:buFont typeface="Arial" panose="020B0604020202020204" pitchFamily="34" charset="0"/>
              <a:buChar char="•"/>
            </a:pPr>
            <a:r>
              <a:rPr lang="en-US" b="1" i="0" dirty="0">
                <a:effectLst/>
              </a:rPr>
              <a:t>It is not a good choice for small data sets.</a:t>
            </a:r>
          </a:p>
          <a:p>
            <a:pPr marL="285750" indent="-228600" fontAlgn="base">
              <a:lnSpc>
                <a:spcPct val="90000"/>
              </a:lnSpc>
              <a:spcAft>
                <a:spcPts val="1800"/>
              </a:spcAft>
              <a:buFont typeface="Arial" panose="020B0604020202020204" pitchFamily="34" charset="0"/>
              <a:buChar char="•"/>
            </a:pPr>
            <a:r>
              <a:rPr lang="en-US" b="1" i="0" dirty="0">
                <a:effectLst/>
              </a:rPr>
              <a:t>It is not a stable sort, meaning that if two elements have the same key, their relative order will not be preserved in the sorted output in case of quick sort, because here we are swapping elements according to the pivot's position (without considering their original positions).</a:t>
            </a:r>
          </a:p>
        </p:txBody>
      </p:sp>
      <p:pic>
        <p:nvPicPr>
          <p:cNvPr id="2" name="Picture 1">
            <a:extLst>
              <a:ext uri="{FF2B5EF4-FFF2-40B4-BE49-F238E27FC236}">
                <a16:creationId xmlns:a16="http://schemas.microsoft.com/office/drawing/2014/main" id="{99ED2666-D2F2-0F88-8077-1A75FFDFDB20}"/>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9592034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00EDD19-6802-4EC3-95CE-CFFAB042CFD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sketch line">
            <a:extLst>
              <a:ext uri="{FF2B5EF4-FFF2-40B4-BE49-F238E27FC236}">
                <a16:creationId xmlns:a16="http://schemas.microsoft.com/office/drawing/2014/main" id="{DB17E863-922E-4C26-BD64-E8FD41D2866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69036" y="1677373"/>
            <a:ext cx="10853928" cy="18288"/>
          </a:xfrm>
          <a:custGeom>
            <a:avLst/>
            <a:gdLst>
              <a:gd name="csX0" fmla="*/ 0 w 10853928"/>
              <a:gd name="csY0" fmla="*/ 0 h 18288"/>
              <a:gd name="csX1" fmla="*/ 461292 w 10853928"/>
              <a:gd name="csY1" fmla="*/ 0 h 18288"/>
              <a:gd name="csX2" fmla="*/ 1139662 w 10853928"/>
              <a:gd name="csY2" fmla="*/ 0 h 18288"/>
              <a:gd name="csX3" fmla="*/ 1926572 w 10853928"/>
              <a:gd name="csY3" fmla="*/ 0 h 18288"/>
              <a:gd name="csX4" fmla="*/ 2279325 w 10853928"/>
              <a:gd name="csY4" fmla="*/ 0 h 18288"/>
              <a:gd name="csX5" fmla="*/ 2632078 w 10853928"/>
              <a:gd name="csY5" fmla="*/ 0 h 18288"/>
              <a:gd name="csX6" fmla="*/ 3527527 w 10853928"/>
              <a:gd name="csY6" fmla="*/ 0 h 18288"/>
              <a:gd name="csX7" fmla="*/ 4205897 w 10853928"/>
              <a:gd name="csY7" fmla="*/ 0 h 18288"/>
              <a:gd name="csX8" fmla="*/ 4558650 w 10853928"/>
              <a:gd name="csY8" fmla="*/ 0 h 18288"/>
              <a:gd name="csX9" fmla="*/ 5237020 w 10853928"/>
              <a:gd name="csY9" fmla="*/ 0 h 18288"/>
              <a:gd name="csX10" fmla="*/ 6132469 w 10853928"/>
              <a:gd name="csY10" fmla="*/ 0 h 18288"/>
              <a:gd name="csX11" fmla="*/ 6702301 w 10853928"/>
              <a:gd name="csY11" fmla="*/ 0 h 18288"/>
              <a:gd name="csX12" fmla="*/ 7272132 w 10853928"/>
              <a:gd name="csY12" fmla="*/ 0 h 18288"/>
              <a:gd name="csX13" fmla="*/ 7950502 w 10853928"/>
              <a:gd name="csY13" fmla="*/ 0 h 18288"/>
              <a:gd name="csX14" fmla="*/ 8737412 w 10853928"/>
              <a:gd name="csY14" fmla="*/ 0 h 18288"/>
              <a:gd name="csX15" fmla="*/ 9524322 w 10853928"/>
              <a:gd name="csY15" fmla="*/ 0 h 18288"/>
              <a:gd name="csX16" fmla="*/ 10853928 w 10853928"/>
              <a:gd name="csY16" fmla="*/ 0 h 18288"/>
              <a:gd name="csX17" fmla="*/ 10853928 w 10853928"/>
              <a:gd name="csY17" fmla="*/ 18288 h 18288"/>
              <a:gd name="csX18" fmla="*/ 10392636 w 10853928"/>
              <a:gd name="csY18" fmla="*/ 18288 h 18288"/>
              <a:gd name="csX19" fmla="*/ 9497187 w 10853928"/>
              <a:gd name="csY19" fmla="*/ 18288 h 18288"/>
              <a:gd name="csX20" fmla="*/ 8818817 w 10853928"/>
              <a:gd name="csY20" fmla="*/ 18288 h 18288"/>
              <a:gd name="csX21" fmla="*/ 8466064 w 10853928"/>
              <a:gd name="csY21" fmla="*/ 18288 h 18288"/>
              <a:gd name="csX22" fmla="*/ 7787693 w 10853928"/>
              <a:gd name="csY22" fmla="*/ 18288 h 18288"/>
              <a:gd name="csX23" fmla="*/ 7217862 w 10853928"/>
              <a:gd name="csY23" fmla="*/ 18288 h 18288"/>
              <a:gd name="csX24" fmla="*/ 6648031 w 10853928"/>
              <a:gd name="csY24" fmla="*/ 18288 h 18288"/>
              <a:gd name="csX25" fmla="*/ 6078200 w 10853928"/>
              <a:gd name="csY25" fmla="*/ 18288 h 18288"/>
              <a:gd name="csX26" fmla="*/ 5508368 w 10853928"/>
              <a:gd name="csY26" fmla="*/ 18288 h 18288"/>
              <a:gd name="csX27" fmla="*/ 4721459 w 10853928"/>
              <a:gd name="csY27" fmla="*/ 18288 h 18288"/>
              <a:gd name="csX28" fmla="*/ 4043088 w 10853928"/>
              <a:gd name="csY28" fmla="*/ 18288 h 18288"/>
              <a:gd name="csX29" fmla="*/ 3690336 w 10853928"/>
              <a:gd name="csY29" fmla="*/ 18288 h 18288"/>
              <a:gd name="csX30" fmla="*/ 3120504 w 10853928"/>
              <a:gd name="csY30" fmla="*/ 18288 h 18288"/>
              <a:gd name="csX31" fmla="*/ 2333595 w 10853928"/>
              <a:gd name="csY31" fmla="*/ 18288 h 18288"/>
              <a:gd name="csX32" fmla="*/ 1872303 w 10853928"/>
              <a:gd name="csY32" fmla="*/ 18288 h 18288"/>
              <a:gd name="csX33" fmla="*/ 976854 w 10853928"/>
              <a:gd name="csY33" fmla="*/ 18288 h 18288"/>
              <a:gd name="csX34" fmla="*/ 0 w 10853928"/>
              <a:gd name="csY34" fmla="*/ 18288 h 18288"/>
              <a:gd name="csX35" fmla="*/ 0 w 10853928"/>
              <a:gd name="csY35" fmla="*/ 0 h 18288"/>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Lst>
            <a:rect l="l" t="t" r="r" b="b"/>
            <a:pathLst>
              <a:path w="10853928" h="18288" fill="none" extrusionOk="0">
                <a:moveTo>
                  <a:pt x="0" y="0"/>
                </a:moveTo>
                <a:cubicBezTo>
                  <a:pt x="146993" y="-19076"/>
                  <a:pt x="347684" y="-4790"/>
                  <a:pt x="461292" y="0"/>
                </a:cubicBezTo>
                <a:cubicBezTo>
                  <a:pt x="574900" y="4790"/>
                  <a:pt x="808367" y="19821"/>
                  <a:pt x="1139662" y="0"/>
                </a:cubicBezTo>
                <a:cubicBezTo>
                  <a:pt x="1470957" y="-19821"/>
                  <a:pt x="1627405" y="5721"/>
                  <a:pt x="1926572" y="0"/>
                </a:cubicBezTo>
                <a:cubicBezTo>
                  <a:pt x="2225739" y="-5721"/>
                  <a:pt x="2137730" y="-3235"/>
                  <a:pt x="2279325" y="0"/>
                </a:cubicBezTo>
                <a:cubicBezTo>
                  <a:pt x="2420920" y="3235"/>
                  <a:pt x="2456518" y="9685"/>
                  <a:pt x="2632078" y="0"/>
                </a:cubicBezTo>
                <a:cubicBezTo>
                  <a:pt x="2807638" y="-9685"/>
                  <a:pt x="3211516" y="-43007"/>
                  <a:pt x="3527527" y="0"/>
                </a:cubicBezTo>
                <a:cubicBezTo>
                  <a:pt x="3843538" y="43007"/>
                  <a:pt x="4058833" y="22042"/>
                  <a:pt x="4205897" y="0"/>
                </a:cubicBezTo>
                <a:cubicBezTo>
                  <a:pt x="4352961" y="-22042"/>
                  <a:pt x="4474805" y="-11846"/>
                  <a:pt x="4558650" y="0"/>
                </a:cubicBezTo>
                <a:cubicBezTo>
                  <a:pt x="4642495" y="11846"/>
                  <a:pt x="5041928" y="-6069"/>
                  <a:pt x="5237020" y="0"/>
                </a:cubicBezTo>
                <a:cubicBezTo>
                  <a:pt x="5432112" y="6069"/>
                  <a:pt x="5943266" y="-17479"/>
                  <a:pt x="6132469" y="0"/>
                </a:cubicBezTo>
                <a:cubicBezTo>
                  <a:pt x="6321672" y="17479"/>
                  <a:pt x="6483872" y="26234"/>
                  <a:pt x="6702301" y="0"/>
                </a:cubicBezTo>
                <a:cubicBezTo>
                  <a:pt x="6920730" y="-26234"/>
                  <a:pt x="6991194" y="-15156"/>
                  <a:pt x="7272132" y="0"/>
                </a:cubicBezTo>
                <a:cubicBezTo>
                  <a:pt x="7553070" y="15156"/>
                  <a:pt x="7684444" y="-32961"/>
                  <a:pt x="7950502" y="0"/>
                </a:cubicBezTo>
                <a:cubicBezTo>
                  <a:pt x="8216560" y="32961"/>
                  <a:pt x="8493290" y="-10491"/>
                  <a:pt x="8737412" y="0"/>
                </a:cubicBezTo>
                <a:cubicBezTo>
                  <a:pt x="8981534" y="10491"/>
                  <a:pt x="9191586" y="-13899"/>
                  <a:pt x="9524322" y="0"/>
                </a:cubicBezTo>
                <a:cubicBezTo>
                  <a:pt x="9857058" y="13899"/>
                  <a:pt x="10297509" y="7485"/>
                  <a:pt x="10853928" y="0"/>
                </a:cubicBezTo>
                <a:cubicBezTo>
                  <a:pt x="10854574" y="4451"/>
                  <a:pt x="10854418" y="9226"/>
                  <a:pt x="10853928" y="18288"/>
                </a:cubicBezTo>
                <a:cubicBezTo>
                  <a:pt x="10691638" y="28522"/>
                  <a:pt x="10574319" y="29578"/>
                  <a:pt x="10392636" y="18288"/>
                </a:cubicBezTo>
                <a:cubicBezTo>
                  <a:pt x="10210953" y="6998"/>
                  <a:pt x="9836277" y="-16742"/>
                  <a:pt x="9497187" y="18288"/>
                </a:cubicBezTo>
                <a:cubicBezTo>
                  <a:pt x="9158097" y="53318"/>
                  <a:pt x="9119479" y="30714"/>
                  <a:pt x="8818817" y="18288"/>
                </a:cubicBezTo>
                <a:cubicBezTo>
                  <a:pt x="8518155" y="5863"/>
                  <a:pt x="8640037" y="6483"/>
                  <a:pt x="8466064" y="18288"/>
                </a:cubicBezTo>
                <a:cubicBezTo>
                  <a:pt x="8292091" y="30093"/>
                  <a:pt x="7997656" y="18914"/>
                  <a:pt x="7787693" y="18288"/>
                </a:cubicBezTo>
                <a:cubicBezTo>
                  <a:pt x="7577730" y="17662"/>
                  <a:pt x="7412468" y="21416"/>
                  <a:pt x="7217862" y="18288"/>
                </a:cubicBezTo>
                <a:cubicBezTo>
                  <a:pt x="7023256" y="15160"/>
                  <a:pt x="6898018" y="14824"/>
                  <a:pt x="6648031" y="18288"/>
                </a:cubicBezTo>
                <a:cubicBezTo>
                  <a:pt x="6398044" y="21752"/>
                  <a:pt x="6254402" y="38625"/>
                  <a:pt x="6078200" y="18288"/>
                </a:cubicBezTo>
                <a:cubicBezTo>
                  <a:pt x="5901998" y="-2049"/>
                  <a:pt x="5622886" y="3213"/>
                  <a:pt x="5508368" y="18288"/>
                </a:cubicBezTo>
                <a:cubicBezTo>
                  <a:pt x="5393850" y="33363"/>
                  <a:pt x="5036260" y="26830"/>
                  <a:pt x="4721459" y="18288"/>
                </a:cubicBezTo>
                <a:cubicBezTo>
                  <a:pt x="4406658" y="9746"/>
                  <a:pt x="4239221" y="41551"/>
                  <a:pt x="4043088" y="18288"/>
                </a:cubicBezTo>
                <a:cubicBezTo>
                  <a:pt x="3846955" y="-4975"/>
                  <a:pt x="3818802" y="34658"/>
                  <a:pt x="3690336" y="18288"/>
                </a:cubicBezTo>
                <a:cubicBezTo>
                  <a:pt x="3561870" y="1918"/>
                  <a:pt x="3265491" y="42194"/>
                  <a:pt x="3120504" y="18288"/>
                </a:cubicBezTo>
                <a:cubicBezTo>
                  <a:pt x="2975517" y="-5618"/>
                  <a:pt x="2720254" y="36673"/>
                  <a:pt x="2333595" y="18288"/>
                </a:cubicBezTo>
                <a:cubicBezTo>
                  <a:pt x="1946936" y="-97"/>
                  <a:pt x="2097241" y="5776"/>
                  <a:pt x="1872303" y="18288"/>
                </a:cubicBezTo>
                <a:cubicBezTo>
                  <a:pt x="1647365" y="30800"/>
                  <a:pt x="1282708" y="45380"/>
                  <a:pt x="976854" y="18288"/>
                </a:cubicBezTo>
                <a:cubicBezTo>
                  <a:pt x="671000" y="-8804"/>
                  <a:pt x="408401" y="-12775"/>
                  <a:pt x="0" y="18288"/>
                </a:cubicBezTo>
                <a:cubicBezTo>
                  <a:pt x="-213" y="9468"/>
                  <a:pt x="187" y="4459"/>
                  <a:pt x="0" y="0"/>
                </a:cubicBezTo>
                <a:close/>
              </a:path>
              <a:path w="10853928" h="18288" stroke="0" extrusionOk="0">
                <a:moveTo>
                  <a:pt x="0" y="0"/>
                </a:moveTo>
                <a:cubicBezTo>
                  <a:pt x="267322" y="15284"/>
                  <a:pt x="415388" y="-21048"/>
                  <a:pt x="569831" y="0"/>
                </a:cubicBezTo>
                <a:cubicBezTo>
                  <a:pt x="724274" y="21048"/>
                  <a:pt x="769333" y="-2353"/>
                  <a:pt x="922584" y="0"/>
                </a:cubicBezTo>
                <a:cubicBezTo>
                  <a:pt x="1075835" y="2353"/>
                  <a:pt x="1399490" y="-145"/>
                  <a:pt x="1818033" y="0"/>
                </a:cubicBezTo>
                <a:cubicBezTo>
                  <a:pt x="2236576" y="145"/>
                  <a:pt x="2145330" y="5482"/>
                  <a:pt x="2387864" y="0"/>
                </a:cubicBezTo>
                <a:cubicBezTo>
                  <a:pt x="2630398" y="-5482"/>
                  <a:pt x="2793207" y="18487"/>
                  <a:pt x="2957695" y="0"/>
                </a:cubicBezTo>
                <a:cubicBezTo>
                  <a:pt x="3122183" y="-18487"/>
                  <a:pt x="3579141" y="19003"/>
                  <a:pt x="3853144" y="0"/>
                </a:cubicBezTo>
                <a:cubicBezTo>
                  <a:pt x="4127147" y="-19003"/>
                  <a:pt x="4209857" y="12211"/>
                  <a:pt x="4314436" y="0"/>
                </a:cubicBezTo>
                <a:cubicBezTo>
                  <a:pt x="4419015" y="-12211"/>
                  <a:pt x="4762459" y="-17220"/>
                  <a:pt x="5209885" y="0"/>
                </a:cubicBezTo>
                <a:cubicBezTo>
                  <a:pt x="5657311" y="17220"/>
                  <a:pt x="5692663" y="-3290"/>
                  <a:pt x="6105335" y="0"/>
                </a:cubicBezTo>
                <a:cubicBezTo>
                  <a:pt x="6518007" y="3290"/>
                  <a:pt x="6455516" y="-5124"/>
                  <a:pt x="6783705" y="0"/>
                </a:cubicBezTo>
                <a:cubicBezTo>
                  <a:pt x="7111894" y="5124"/>
                  <a:pt x="7441941" y="-17829"/>
                  <a:pt x="7679154" y="0"/>
                </a:cubicBezTo>
                <a:cubicBezTo>
                  <a:pt x="7916367" y="17829"/>
                  <a:pt x="8102967" y="-24363"/>
                  <a:pt x="8248985" y="0"/>
                </a:cubicBezTo>
                <a:cubicBezTo>
                  <a:pt x="8395003" y="24363"/>
                  <a:pt x="8552393" y="25505"/>
                  <a:pt x="8818817" y="0"/>
                </a:cubicBezTo>
                <a:cubicBezTo>
                  <a:pt x="9085241" y="-25505"/>
                  <a:pt x="9411308" y="38000"/>
                  <a:pt x="9605726" y="0"/>
                </a:cubicBezTo>
                <a:cubicBezTo>
                  <a:pt x="9800144" y="-38000"/>
                  <a:pt x="10006468" y="-25741"/>
                  <a:pt x="10175558" y="0"/>
                </a:cubicBezTo>
                <a:cubicBezTo>
                  <a:pt x="10344648" y="25741"/>
                  <a:pt x="10696282" y="695"/>
                  <a:pt x="10853928" y="0"/>
                </a:cubicBezTo>
                <a:cubicBezTo>
                  <a:pt x="10853521" y="8690"/>
                  <a:pt x="10853774" y="14141"/>
                  <a:pt x="10853928" y="18288"/>
                </a:cubicBezTo>
                <a:cubicBezTo>
                  <a:pt x="10608124" y="24255"/>
                  <a:pt x="10343415" y="22307"/>
                  <a:pt x="10067018" y="18288"/>
                </a:cubicBezTo>
                <a:cubicBezTo>
                  <a:pt x="9790621" y="14270"/>
                  <a:pt x="9843266" y="3564"/>
                  <a:pt x="9714266" y="18288"/>
                </a:cubicBezTo>
                <a:cubicBezTo>
                  <a:pt x="9585266" y="33012"/>
                  <a:pt x="9379484" y="1875"/>
                  <a:pt x="9252974" y="18288"/>
                </a:cubicBezTo>
                <a:cubicBezTo>
                  <a:pt x="9126464" y="34701"/>
                  <a:pt x="8580678" y="-4904"/>
                  <a:pt x="8357525" y="18288"/>
                </a:cubicBezTo>
                <a:cubicBezTo>
                  <a:pt x="8134372" y="41480"/>
                  <a:pt x="7903199" y="26458"/>
                  <a:pt x="7679154" y="18288"/>
                </a:cubicBezTo>
                <a:cubicBezTo>
                  <a:pt x="7455109" y="10118"/>
                  <a:pt x="7435944" y="27109"/>
                  <a:pt x="7217862" y="18288"/>
                </a:cubicBezTo>
                <a:cubicBezTo>
                  <a:pt x="6999780" y="9467"/>
                  <a:pt x="6680409" y="18985"/>
                  <a:pt x="6539492" y="18288"/>
                </a:cubicBezTo>
                <a:cubicBezTo>
                  <a:pt x="6398575" y="17592"/>
                  <a:pt x="6312077" y="33018"/>
                  <a:pt x="6186739" y="18288"/>
                </a:cubicBezTo>
                <a:cubicBezTo>
                  <a:pt x="6061401" y="3558"/>
                  <a:pt x="5947033" y="12075"/>
                  <a:pt x="5833986" y="18288"/>
                </a:cubicBezTo>
                <a:cubicBezTo>
                  <a:pt x="5720939" y="24501"/>
                  <a:pt x="5482226" y="8586"/>
                  <a:pt x="5155616" y="18288"/>
                </a:cubicBezTo>
                <a:cubicBezTo>
                  <a:pt x="4829006" y="27991"/>
                  <a:pt x="4841274" y="29316"/>
                  <a:pt x="4694324" y="18288"/>
                </a:cubicBezTo>
                <a:cubicBezTo>
                  <a:pt x="4547374" y="7260"/>
                  <a:pt x="4077675" y="7013"/>
                  <a:pt x="3907414" y="18288"/>
                </a:cubicBezTo>
                <a:cubicBezTo>
                  <a:pt x="3737153" y="29564"/>
                  <a:pt x="3538393" y="21630"/>
                  <a:pt x="3446122" y="18288"/>
                </a:cubicBezTo>
                <a:cubicBezTo>
                  <a:pt x="3353851" y="14946"/>
                  <a:pt x="2990320" y="-8091"/>
                  <a:pt x="2659212" y="18288"/>
                </a:cubicBezTo>
                <a:cubicBezTo>
                  <a:pt x="2328104" y="44667"/>
                  <a:pt x="2427653" y="9607"/>
                  <a:pt x="2306460" y="18288"/>
                </a:cubicBezTo>
                <a:cubicBezTo>
                  <a:pt x="2185267" y="26969"/>
                  <a:pt x="1719763" y="3717"/>
                  <a:pt x="1519550" y="18288"/>
                </a:cubicBezTo>
                <a:cubicBezTo>
                  <a:pt x="1319337" y="32860"/>
                  <a:pt x="1167371" y="17040"/>
                  <a:pt x="1058258" y="18288"/>
                </a:cubicBezTo>
                <a:cubicBezTo>
                  <a:pt x="949145" y="19536"/>
                  <a:pt x="780234" y="31447"/>
                  <a:pt x="705505" y="18288"/>
                </a:cubicBezTo>
                <a:cubicBezTo>
                  <a:pt x="630776" y="5129"/>
                  <a:pt x="215796" y="30056"/>
                  <a:pt x="0" y="18288"/>
                </a:cubicBezTo>
                <a:cubicBezTo>
                  <a:pt x="-53" y="11301"/>
                  <a:pt x="-649" y="7756"/>
                  <a:pt x="0" y="0"/>
                </a:cubicBezTo>
                <a:close/>
              </a:path>
            </a:pathLst>
          </a:custGeom>
          <a:solidFill>
            <a:schemeClr val="accent2"/>
          </a:solidFill>
          <a:ln w="4127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53013ECD-467E-7042-423B-55BE12587709}"/>
              </a:ext>
            </a:extLst>
          </p:cNvPr>
          <p:cNvSpPr txBox="1"/>
          <p:nvPr/>
        </p:nvSpPr>
        <p:spPr>
          <a:xfrm>
            <a:off x="838200" y="1929384"/>
            <a:ext cx="10515600" cy="4251960"/>
          </a:xfrm>
          <a:prstGeom prst="rect">
            <a:avLst/>
          </a:prstGeom>
        </p:spPr>
        <p:txBody>
          <a:bodyPr vert="horz" lIns="91440" tIns="45720" rIns="91440" bIns="45720" rtlCol="0">
            <a:normAutofit/>
          </a:bodyPr>
          <a:lstStyle/>
          <a:p>
            <a:pPr fontAlgn="base">
              <a:lnSpc>
                <a:spcPct val="90000"/>
              </a:lnSpc>
              <a:spcBef>
                <a:spcPts val="1800"/>
              </a:spcBef>
              <a:spcAft>
                <a:spcPts val="1800"/>
              </a:spcAft>
            </a:pPr>
            <a:r>
              <a:rPr lang="en-US" sz="1700" b="1" i="0">
                <a:effectLst/>
              </a:rPr>
              <a:t>Applications of Quick Sort</a:t>
            </a:r>
          </a:p>
          <a:p>
            <a:pPr marL="285750" indent="-228600" fontAlgn="base">
              <a:lnSpc>
                <a:spcPct val="90000"/>
              </a:lnSpc>
              <a:spcAft>
                <a:spcPts val="1800"/>
              </a:spcAft>
              <a:buFont typeface="Arial" panose="020B0604020202020204" pitchFamily="34" charset="0"/>
              <a:buChar char="•"/>
            </a:pPr>
            <a:r>
              <a:rPr lang="en-US" sz="1700" b="1" i="0">
                <a:effectLst/>
              </a:rPr>
              <a:t>Sorting large datasets efficiently in memory.</a:t>
            </a:r>
          </a:p>
          <a:p>
            <a:pPr marL="285750" indent="-228600" fontAlgn="base">
              <a:lnSpc>
                <a:spcPct val="90000"/>
              </a:lnSpc>
              <a:spcAft>
                <a:spcPts val="1800"/>
              </a:spcAft>
              <a:buFont typeface="Arial" panose="020B0604020202020204" pitchFamily="34" charset="0"/>
              <a:buChar char="•"/>
            </a:pPr>
            <a:r>
              <a:rPr lang="en-US" sz="1700" b="1" i="0">
                <a:effectLst/>
              </a:rPr>
              <a:t>Used in library sort functions (like C++ std::sort and Java Arrays.sort for primitives).</a:t>
            </a:r>
          </a:p>
          <a:p>
            <a:pPr marL="285750" indent="-228600" fontAlgn="base">
              <a:lnSpc>
                <a:spcPct val="90000"/>
              </a:lnSpc>
              <a:spcAft>
                <a:spcPts val="1800"/>
              </a:spcAft>
              <a:buFont typeface="Arial" panose="020B0604020202020204" pitchFamily="34" charset="0"/>
              <a:buChar char="•"/>
            </a:pPr>
            <a:r>
              <a:rPr lang="en-US" sz="1700" b="1" i="0">
                <a:effectLst/>
              </a:rPr>
              <a:t>Arranging records in databases for faster searching.</a:t>
            </a:r>
          </a:p>
          <a:p>
            <a:pPr marL="285750" indent="-228600" fontAlgn="base">
              <a:lnSpc>
                <a:spcPct val="90000"/>
              </a:lnSpc>
              <a:spcAft>
                <a:spcPts val="1800"/>
              </a:spcAft>
              <a:buFont typeface="Arial" panose="020B0604020202020204" pitchFamily="34" charset="0"/>
              <a:buChar char="•"/>
            </a:pPr>
            <a:r>
              <a:rPr lang="en-US" sz="1700" b="1" i="0">
                <a:effectLst/>
              </a:rPr>
              <a:t>Preprocessing step in algorithms requiring sorted input (e.g., binary search, two-pointer techniques).</a:t>
            </a:r>
          </a:p>
          <a:p>
            <a:pPr marL="285750" indent="-228600" fontAlgn="base">
              <a:lnSpc>
                <a:spcPct val="90000"/>
              </a:lnSpc>
              <a:spcAft>
                <a:spcPts val="1800"/>
              </a:spcAft>
              <a:buFont typeface="Arial" panose="020B0604020202020204" pitchFamily="34" charset="0"/>
              <a:buChar char="•"/>
            </a:pPr>
            <a:r>
              <a:rPr lang="en-US" sz="1700" b="1" i="0">
                <a:effectLst/>
              </a:rPr>
              <a:t>Finding the kth smallest/largest element using Quickselect (a variant of quicksort).</a:t>
            </a:r>
          </a:p>
          <a:p>
            <a:pPr marL="285750" indent="-228600" fontAlgn="base">
              <a:lnSpc>
                <a:spcPct val="90000"/>
              </a:lnSpc>
              <a:spcAft>
                <a:spcPts val="1800"/>
              </a:spcAft>
              <a:buFont typeface="Arial" panose="020B0604020202020204" pitchFamily="34" charset="0"/>
              <a:buChar char="•"/>
            </a:pPr>
            <a:r>
              <a:rPr lang="en-US" sz="1700" b="1" i="0">
                <a:effectLst/>
              </a:rPr>
              <a:t>Sorting arrays of objects based on multiple keys (custom comparators).</a:t>
            </a:r>
          </a:p>
          <a:p>
            <a:pPr marL="285750" indent="-228600" fontAlgn="base">
              <a:lnSpc>
                <a:spcPct val="90000"/>
              </a:lnSpc>
              <a:spcAft>
                <a:spcPts val="1800"/>
              </a:spcAft>
              <a:buFont typeface="Arial" panose="020B0604020202020204" pitchFamily="34" charset="0"/>
              <a:buChar char="•"/>
            </a:pPr>
            <a:r>
              <a:rPr lang="en-US" sz="1700" b="1" i="0">
                <a:effectLst/>
              </a:rPr>
              <a:t>Data compression algorithms (like Huffman coding preprocessing).</a:t>
            </a:r>
          </a:p>
          <a:p>
            <a:pPr marL="285750" indent="-228600" fontAlgn="base">
              <a:lnSpc>
                <a:spcPct val="90000"/>
              </a:lnSpc>
              <a:spcAft>
                <a:spcPts val="1800"/>
              </a:spcAft>
              <a:buFont typeface="Arial" panose="020B0604020202020204" pitchFamily="34" charset="0"/>
              <a:buChar char="•"/>
            </a:pPr>
            <a:r>
              <a:rPr lang="en-US" sz="1700" b="1" i="0">
                <a:effectLst/>
              </a:rPr>
              <a:t>Graphics and computational geometry (e.g., convex hull algorithms).</a:t>
            </a:r>
            <a:endParaRPr lang="en-US" sz="1700" b="1" i="0" dirty="0">
              <a:effectLst/>
            </a:endParaRPr>
          </a:p>
        </p:txBody>
      </p:sp>
      <p:pic>
        <p:nvPicPr>
          <p:cNvPr id="2" name="Picture 1">
            <a:extLst>
              <a:ext uri="{FF2B5EF4-FFF2-40B4-BE49-F238E27FC236}">
                <a16:creationId xmlns:a16="http://schemas.microsoft.com/office/drawing/2014/main" id="{D6025B8F-F795-626F-36A5-EF035A4C0C69}"/>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120937574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080" name="Rectangle 1079">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82" name="Freeform: Shape 1081">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084" name="Arc 1083">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2" name="Rectangle 1">
            <a:extLst>
              <a:ext uri="{FF2B5EF4-FFF2-40B4-BE49-F238E27FC236}">
                <a16:creationId xmlns:a16="http://schemas.microsoft.com/office/drawing/2014/main" id="{FA535022-85AC-2230-3A70-A6AC255B9B85}"/>
              </a:ext>
            </a:extLst>
          </p:cNvPr>
          <p:cNvSpPr>
            <a:spLocks noChangeArrowheads="1"/>
          </p:cNvSpPr>
          <p:nvPr/>
        </p:nvSpPr>
        <p:spPr bwMode="auto">
          <a:xfrm>
            <a:off x="828161" y="1253331"/>
            <a:ext cx="10515600" cy="4351338"/>
          </a:xfrm>
          <a:prstGeom prst="rect">
            <a:avLst/>
          </a:prstGeom>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lIns="91440" tIns="45720" rIns="91440" bIns="45720" numCol="1" rtlCol="0" anchorCtr="0" compatLnSpc="1">
            <a:prstTxWarp prst="textNoShape">
              <a:avLst/>
            </a:prstTxWarp>
            <a:normAutofit/>
          </a:bodyPr>
          <a:lstStyle/>
          <a:p>
            <a:pPr marR="0" lvl="0" indent="-228600" fontAlgn="base">
              <a:lnSpc>
                <a:spcPct val="150000"/>
              </a:lnSpc>
              <a:spcBef>
                <a:spcPct val="0"/>
              </a:spcBef>
              <a:spcAft>
                <a:spcPts val="600"/>
              </a:spcAft>
              <a:buClrTx/>
              <a:buSzTx/>
              <a:buFont typeface="Arial" panose="020B0604020202020204" pitchFamily="34" charset="0"/>
              <a:buChar char="•"/>
              <a:tabLst/>
            </a:pPr>
            <a:r>
              <a:rPr kumimoji="0" lang="en-US" altLang="en-US" b="1" i="0" u="none" strike="noStrike" cap="none" normalizeH="0" baseline="0" dirty="0">
                <a:ln>
                  <a:noFill/>
                </a:ln>
                <a:effectLst/>
              </a:rPr>
              <a:t>Quick Sort Time Complexity :</a:t>
            </a:r>
            <a:endParaRPr kumimoji="0" lang="en-US" altLang="en-US" b="0" i="0" u="none" strike="noStrike" cap="none" normalizeH="0" baseline="0" dirty="0">
              <a:ln>
                <a:noFill/>
              </a:ln>
              <a:effectLst/>
            </a:endParaRPr>
          </a:p>
          <a:p>
            <a:pPr marL="0" marR="0" lvl="0" indent="-228600" fontAlgn="base">
              <a:lnSpc>
                <a:spcPct val="150000"/>
              </a:lnSpc>
              <a:spcBef>
                <a:spcPct val="0"/>
              </a:spcBef>
              <a:spcAft>
                <a:spcPts val="600"/>
              </a:spcAft>
              <a:buClrTx/>
              <a:buSzTx/>
              <a:buFont typeface="Arial" panose="020B0604020202020204" pitchFamily="34" charset="0"/>
              <a:buChar char="•"/>
              <a:tabLst/>
            </a:pPr>
            <a:r>
              <a:rPr kumimoji="0" lang="en-US" altLang="en-US" b="1" i="0" u="none" strike="noStrike" cap="none" normalizeH="0" baseline="0" dirty="0">
                <a:ln>
                  <a:noFill/>
                </a:ln>
                <a:effectLst/>
              </a:rPr>
              <a:t>Best Case: </a:t>
            </a:r>
            <a:r>
              <a:rPr kumimoji="0" lang="en-US" altLang="en-US" b="0" i="0" u="none" strike="noStrike" cap="none" normalizeH="0" baseline="0" dirty="0">
                <a:ln>
                  <a:noFill/>
                </a:ln>
                <a:effectLst/>
              </a:rPr>
              <a:t>Occurs when the partition process always picks the median element as the pivot, dividing the array into two nearly equal halves.</a:t>
            </a:r>
          </a:p>
          <a:p>
            <a:pPr marL="0" marR="0" lvl="0" indent="-228600" fontAlgn="base">
              <a:lnSpc>
                <a:spcPct val="150000"/>
              </a:lnSpc>
              <a:spcBef>
                <a:spcPct val="0"/>
              </a:spcBef>
              <a:spcAft>
                <a:spcPts val="600"/>
              </a:spcAft>
              <a:buClrTx/>
              <a:buSzTx/>
              <a:buFont typeface="Arial" panose="020B0604020202020204" pitchFamily="34" charset="0"/>
              <a:buChar char="•"/>
              <a:tabLst/>
            </a:pPr>
            <a:r>
              <a:rPr kumimoji="0" lang="en-US" altLang="en-US" b="1" i="0" u="none" strike="noStrike" cap="none" normalizeH="0" baseline="0" dirty="0">
                <a:ln>
                  <a:noFill/>
                </a:ln>
                <a:effectLst/>
              </a:rPr>
              <a:t>Average Case: </a:t>
            </a:r>
            <a:r>
              <a:rPr kumimoji="0" lang="en-US" altLang="en-US" b="0" i="0" u="none" strike="noStrike" cap="none" normalizeH="0" baseline="0" dirty="0">
                <a:ln>
                  <a:noFill/>
                </a:ln>
                <a:effectLst/>
              </a:rPr>
              <a:t>Expected time for random data or with good pivot selection, like the median-of-three, ensuring fairly balanced partitions.</a:t>
            </a:r>
          </a:p>
          <a:p>
            <a:pPr marL="0" marR="0" lvl="0" indent="-228600" fontAlgn="base">
              <a:lnSpc>
                <a:spcPct val="150000"/>
              </a:lnSpc>
              <a:spcBef>
                <a:spcPct val="0"/>
              </a:spcBef>
              <a:spcAft>
                <a:spcPts val="600"/>
              </a:spcAft>
              <a:buClrTx/>
              <a:buSzTx/>
              <a:buFont typeface="Arial" panose="020B0604020202020204" pitchFamily="34" charset="0"/>
              <a:buChar char="•"/>
              <a:tabLst/>
            </a:pPr>
            <a:r>
              <a:rPr kumimoji="0" lang="en-US" altLang="en-US" b="1" i="0" u="none" strike="noStrike" cap="none" normalizeH="0" baseline="0" dirty="0">
                <a:ln>
                  <a:noFill/>
                </a:ln>
                <a:effectLst/>
              </a:rPr>
              <a:t>Worst Case: </a:t>
            </a:r>
            <a:r>
              <a:rPr lang="en-US" altLang="en-US" b="1" dirty="0"/>
              <a:t> </a:t>
            </a:r>
            <a:r>
              <a:rPr kumimoji="0" lang="en-US" altLang="en-US" b="0" i="0" u="none" strike="noStrike" cap="none" normalizeH="0" baseline="0" dirty="0">
                <a:ln>
                  <a:noFill/>
                </a:ln>
                <a:effectLst/>
              </a:rPr>
              <a:t>Occurs when the pivot is consistently the smallest or largest element, creating highly unbalanced partitions (e.g., in already sorted or reverse-sorted arrays)</a:t>
            </a:r>
          </a:p>
          <a:p>
            <a:pPr marL="0" marR="0" lvl="0" indent="-228600" fontAlgn="base">
              <a:lnSpc>
                <a:spcPct val="90000"/>
              </a:lnSpc>
              <a:spcBef>
                <a:spcPct val="0"/>
              </a:spcBef>
              <a:spcAft>
                <a:spcPts val="600"/>
              </a:spcAft>
              <a:buClrTx/>
              <a:buSzTx/>
              <a:buFont typeface="Arial" panose="020B0604020202020204" pitchFamily="34" charset="0"/>
              <a:buChar char="•"/>
              <a:tabLst/>
            </a:pPr>
            <a:endParaRPr kumimoji="0" lang="en-US" altLang="en-US" b="0" i="0" u="none" strike="noStrike" cap="none" normalizeH="0" baseline="0" dirty="0">
              <a:ln>
                <a:noFill/>
              </a:ln>
              <a:effectLst/>
            </a:endParaRPr>
          </a:p>
        </p:txBody>
      </p:sp>
      <p:pic>
        <p:nvPicPr>
          <p:cNvPr id="1028" name="Picture 4">
            <a:extLst>
              <a:ext uri="{FF2B5EF4-FFF2-40B4-BE49-F238E27FC236}">
                <a16:creationId xmlns:a16="http://schemas.microsoft.com/office/drawing/2014/main" id="{2F40A9AE-C24F-5696-590D-030B31EFBEB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75" y="89852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a:extLst>
              <a:ext uri="{FF2B5EF4-FFF2-40B4-BE49-F238E27FC236}">
                <a16:creationId xmlns:a16="http://schemas.microsoft.com/office/drawing/2014/main" id="{70F67E78-A732-9EF1-A303-B0D8E7ABB6C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75" y="-2879725"/>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a:extLst>
              <a:ext uri="{FF2B5EF4-FFF2-40B4-BE49-F238E27FC236}">
                <a16:creationId xmlns:a16="http://schemas.microsoft.com/office/drawing/2014/main" id="{B119F820-A5E4-541F-F302-4A9ED766B0D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74675" y="-990600"/>
            <a:ext cx="9525" cy="9525"/>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a:extLst>
              <a:ext uri="{FF2B5EF4-FFF2-40B4-BE49-F238E27FC236}">
                <a16:creationId xmlns:a16="http://schemas.microsoft.com/office/drawing/2014/main" id="{65A91E23-823C-4C8D-F4BB-182B3532E6DC}"/>
              </a:ext>
            </a:extLst>
          </p:cNvPr>
          <p:cNvPicPr>
            <a:picLocks noChangeAspect="1"/>
          </p:cNvPicPr>
          <p:nvPr/>
        </p:nvPicPr>
        <p:blipFill>
          <a:blip r:embed="rId3"/>
          <a:stretch>
            <a:fillRect/>
          </a:stretch>
        </p:blipFill>
        <p:spPr>
          <a:xfrm>
            <a:off x="1670670" y="-14171"/>
            <a:ext cx="8055038" cy="502964"/>
          </a:xfrm>
          <a:prstGeom prst="rect">
            <a:avLst/>
          </a:prstGeom>
        </p:spPr>
      </p:pic>
    </p:spTree>
    <p:extLst>
      <p:ext uri="{BB962C8B-B14F-4D97-AF65-F5344CB8AC3E}">
        <p14:creationId xmlns:p14="http://schemas.microsoft.com/office/powerpoint/2010/main" val="21034565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7" name="Rectangle 6">
            <a:extLst>
              <a:ext uri="{FF2B5EF4-FFF2-40B4-BE49-F238E27FC236}">
                <a16:creationId xmlns:a16="http://schemas.microsoft.com/office/drawing/2014/main" id="{DA2E7C1E-2B5A-4BBA-AE51-1CD8C19309D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6">
            <a:extLst>
              <a:ext uri="{FF2B5EF4-FFF2-40B4-BE49-F238E27FC236}">
                <a16:creationId xmlns:a16="http://schemas.microsoft.com/office/drawing/2014/main" id="{43DF76B1-5174-4FAF-9D19-FFEE9842683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838200" y="720953"/>
            <a:ext cx="10515600" cy="5416094"/>
          </a:xfrm>
          <a:custGeom>
            <a:avLst/>
            <a:gdLst>
              <a:gd name="csX0" fmla="*/ 0 w 10515600"/>
              <a:gd name="csY0" fmla="*/ 0 h 5416094"/>
              <a:gd name="csX1" fmla="*/ 552069 w 10515600"/>
              <a:gd name="csY1" fmla="*/ 0 h 5416094"/>
              <a:gd name="csX2" fmla="*/ 893826 w 10515600"/>
              <a:gd name="csY2" fmla="*/ 0 h 5416094"/>
              <a:gd name="csX3" fmla="*/ 1761363 w 10515600"/>
              <a:gd name="csY3" fmla="*/ 0 h 5416094"/>
              <a:gd name="csX4" fmla="*/ 2313432 w 10515600"/>
              <a:gd name="csY4" fmla="*/ 0 h 5416094"/>
              <a:gd name="csX5" fmla="*/ 2865501 w 10515600"/>
              <a:gd name="csY5" fmla="*/ 0 h 5416094"/>
              <a:gd name="csX6" fmla="*/ 3733038 w 10515600"/>
              <a:gd name="csY6" fmla="*/ 0 h 5416094"/>
              <a:gd name="csX7" fmla="*/ 4179951 w 10515600"/>
              <a:gd name="csY7" fmla="*/ 0 h 5416094"/>
              <a:gd name="csX8" fmla="*/ 5047488 w 10515600"/>
              <a:gd name="csY8" fmla="*/ 0 h 5416094"/>
              <a:gd name="csX9" fmla="*/ 5915025 w 10515600"/>
              <a:gd name="csY9" fmla="*/ 0 h 5416094"/>
              <a:gd name="csX10" fmla="*/ 6572250 w 10515600"/>
              <a:gd name="csY10" fmla="*/ 0 h 5416094"/>
              <a:gd name="csX11" fmla="*/ 7439787 w 10515600"/>
              <a:gd name="csY11" fmla="*/ 0 h 5416094"/>
              <a:gd name="csX12" fmla="*/ 7991856 w 10515600"/>
              <a:gd name="csY12" fmla="*/ 0 h 5416094"/>
              <a:gd name="csX13" fmla="*/ 8543925 w 10515600"/>
              <a:gd name="csY13" fmla="*/ 0 h 5416094"/>
              <a:gd name="csX14" fmla="*/ 9306306 w 10515600"/>
              <a:gd name="csY14" fmla="*/ 0 h 5416094"/>
              <a:gd name="csX15" fmla="*/ 9858375 w 10515600"/>
              <a:gd name="csY15" fmla="*/ 0 h 5416094"/>
              <a:gd name="csX16" fmla="*/ 10515600 w 10515600"/>
              <a:gd name="csY16" fmla="*/ 0 h 5416094"/>
              <a:gd name="csX17" fmla="*/ 10515600 w 10515600"/>
              <a:gd name="csY17" fmla="*/ 785334 h 5416094"/>
              <a:gd name="csX18" fmla="*/ 10515600 w 10515600"/>
              <a:gd name="csY18" fmla="*/ 1516506 h 5416094"/>
              <a:gd name="csX19" fmla="*/ 10515600 w 10515600"/>
              <a:gd name="csY19" fmla="*/ 2247679 h 5416094"/>
              <a:gd name="csX20" fmla="*/ 10515600 w 10515600"/>
              <a:gd name="csY20" fmla="*/ 2762208 h 5416094"/>
              <a:gd name="csX21" fmla="*/ 10515600 w 10515600"/>
              <a:gd name="csY21" fmla="*/ 3330898 h 5416094"/>
              <a:gd name="csX22" fmla="*/ 10515600 w 10515600"/>
              <a:gd name="csY22" fmla="*/ 4062071 h 5416094"/>
              <a:gd name="csX23" fmla="*/ 10515600 w 10515600"/>
              <a:gd name="csY23" fmla="*/ 4684921 h 5416094"/>
              <a:gd name="csX24" fmla="*/ 10515600 w 10515600"/>
              <a:gd name="csY24" fmla="*/ 5416094 h 5416094"/>
              <a:gd name="csX25" fmla="*/ 9753219 w 10515600"/>
              <a:gd name="csY25" fmla="*/ 5416094 h 5416094"/>
              <a:gd name="csX26" fmla="*/ 9411462 w 10515600"/>
              <a:gd name="csY26" fmla="*/ 5416094 h 5416094"/>
              <a:gd name="csX27" fmla="*/ 8754237 w 10515600"/>
              <a:gd name="csY27" fmla="*/ 5416094 h 5416094"/>
              <a:gd name="csX28" fmla="*/ 8307324 w 10515600"/>
              <a:gd name="csY28" fmla="*/ 5416094 h 5416094"/>
              <a:gd name="csX29" fmla="*/ 7544943 w 10515600"/>
              <a:gd name="csY29" fmla="*/ 5416094 h 5416094"/>
              <a:gd name="csX30" fmla="*/ 7098030 w 10515600"/>
              <a:gd name="csY30" fmla="*/ 5416094 h 5416094"/>
              <a:gd name="csX31" fmla="*/ 6335649 w 10515600"/>
              <a:gd name="csY31" fmla="*/ 5416094 h 5416094"/>
              <a:gd name="csX32" fmla="*/ 5993892 w 10515600"/>
              <a:gd name="csY32" fmla="*/ 5416094 h 5416094"/>
              <a:gd name="csX33" fmla="*/ 5231511 w 10515600"/>
              <a:gd name="csY33" fmla="*/ 5416094 h 5416094"/>
              <a:gd name="csX34" fmla="*/ 4784598 w 10515600"/>
              <a:gd name="csY34" fmla="*/ 5416094 h 5416094"/>
              <a:gd name="csX35" fmla="*/ 4442841 w 10515600"/>
              <a:gd name="csY35" fmla="*/ 5416094 h 5416094"/>
              <a:gd name="csX36" fmla="*/ 3995928 w 10515600"/>
              <a:gd name="csY36" fmla="*/ 5416094 h 5416094"/>
              <a:gd name="csX37" fmla="*/ 3233547 w 10515600"/>
              <a:gd name="csY37" fmla="*/ 5416094 h 5416094"/>
              <a:gd name="csX38" fmla="*/ 2786634 w 10515600"/>
              <a:gd name="csY38" fmla="*/ 5416094 h 5416094"/>
              <a:gd name="csX39" fmla="*/ 2444877 w 10515600"/>
              <a:gd name="csY39" fmla="*/ 5416094 h 5416094"/>
              <a:gd name="csX40" fmla="*/ 1997964 w 10515600"/>
              <a:gd name="csY40" fmla="*/ 5416094 h 5416094"/>
              <a:gd name="csX41" fmla="*/ 1445895 w 10515600"/>
              <a:gd name="csY41" fmla="*/ 5416094 h 5416094"/>
              <a:gd name="csX42" fmla="*/ 788670 w 10515600"/>
              <a:gd name="csY42" fmla="*/ 5416094 h 5416094"/>
              <a:gd name="csX43" fmla="*/ 0 w 10515600"/>
              <a:gd name="csY43" fmla="*/ 5416094 h 5416094"/>
              <a:gd name="csX44" fmla="*/ 0 w 10515600"/>
              <a:gd name="csY44" fmla="*/ 4630760 h 5416094"/>
              <a:gd name="csX45" fmla="*/ 0 w 10515600"/>
              <a:gd name="csY45" fmla="*/ 3953749 h 5416094"/>
              <a:gd name="csX46" fmla="*/ 0 w 10515600"/>
              <a:gd name="csY46" fmla="*/ 3276737 h 5416094"/>
              <a:gd name="csX47" fmla="*/ 0 w 10515600"/>
              <a:gd name="csY47" fmla="*/ 2599725 h 5416094"/>
              <a:gd name="csX48" fmla="*/ 0 w 10515600"/>
              <a:gd name="csY48" fmla="*/ 1922713 h 5416094"/>
              <a:gd name="csX49" fmla="*/ 0 w 10515600"/>
              <a:gd name="csY49" fmla="*/ 1299863 h 5416094"/>
              <a:gd name="csX50" fmla="*/ 0 w 10515600"/>
              <a:gd name="csY50" fmla="*/ 0 h 5416094"/>
            </a:gdLst>
            <a:ahLst/>
            <a:cxnLst>
              <a:cxn ang="0">
                <a:pos x="csX0" y="csY0"/>
              </a:cxn>
              <a:cxn ang="0">
                <a:pos x="csX1" y="csY1"/>
              </a:cxn>
              <a:cxn ang="0">
                <a:pos x="csX2" y="csY2"/>
              </a:cxn>
              <a:cxn ang="0">
                <a:pos x="csX3" y="csY3"/>
              </a:cxn>
              <a:cxn ang="0">
                <a:pos x="csX4" y="csY4"/>
              </a:cxn>
              <a:cxn ang="0">
                <a:pos x="csX5" y="csY5"/>
              </a:cxn>
              <a:cxn ang="0">
                <a:pos x="csX6" y="csY6"/>
              </a:cxn>
              <a:cxn ang="0">
                <a:pos x="csX7" y="csY7"/>
              </a:cxn>
              <a:cxn ang="0">
                <a:pos x="csX8" y="csY8"/>
              </a:cxn>
              <a:cxn ang="0">
                <a:pos x="csX9" y="csY9"/>
              </a:cxn>
              <a:cxn ang="0">
                <a:pos x="csX10" y="csY10"/>
              </a:cxn>
              <a:cxn ang="0">
                <a:pos x="csX11" y="csY11"/>
              </a:cxn>
              <a:cxn ang="0">
                <a:pos x="csX12" y="csY12"/>
              </a:cxn>
              <a:cxn ang="0">
                <a:pos x="csX13" y="csY13"/>
              </a:cxn>
              <a:cxn ang="0">
                <a:pos x="csX14" y="csY14"/>
              </a:cxn>
              <a:cxn ang="0">
                <a:pos x="csX15" y="csY15"/>
              </a:cxn>
              <a:cxn ang="0">
                <a:pos x="csX16" y="csY16"/>
              </a:cxn>
              <a:cxn ang="0">
                <a:pos x="csX17" y="csY17"/>
              </a:cxn>
              <a:cxn ang="0">
                <a:pos x="csX18" y="csY18"/>
              </a:cxn>
              <a:cxn ang="0">
                <a:pos x="csX19" y="csY19"/>
              </a:cxn>
              <a:cxn ang="0">
                <a:pos x="csX20" y="csY20"/>
              </a:cxn>
              <a:cxn ang="0">
                <a:pos x="csX21" y="csY21"/>
              </a:cxn>
              <a:cxn ang="0">
                <a:pos x="csX22" y="csY22"/>
              </a:cxn>
              <a:cxn ang="0">
                <a:pos x="csX23" y="csY23"/>
              </a:cxn>
              <a:cxn ang="0">
                <a:pos x="csX24" y="csY24"/>
              </a:cxn>
              <a:cxn ang="0">
                <a:pos x="csX25" y="csY25"/>
              </a:cxn>
              <a:cxn ang="0">
                <a:pos x="csX26" y="csY26"/>
              </a:cxn>
              <a:cxn ang="0">
                <a:pos x="csX27" y="csY27"/>
              </a:cxn>
              <a:cxn ang="0">
                <a:pos x="csX28" y="csY28"/>
              </a:cxn>
              <a:cxn ang="0">
                <a:pos x="csX29" y="csY29"/>
              </a:cxn>
              <a:cxn ang="0">
                <a:pos x="csX30" y="csY30"/>
              </a:cxn>
              <a:cxn ang="0">
                <a:pos x="csX31" y="csY31"/>
              </a:cxn>
              <a:cxn ang="0">
                <a:pos x="csX32" y="csY32"/>
              </a:cxn>
              <a:cxn ang="0">
                <a:pos x="csX33" y="csY33"/>
              </a:cxn>
              <a:cxn ang="0">
                <a:pos x="csX34" y="csY34"/>
              </a:cxn>
              <a:cxn ang="0">
                <a:pos x="csX35" y="csY35"/>
              </a:cxn>
              <a:cxn ang="0">
                <a:pos x="csX36" y="csY36"/>
              </a:cxn>
              <a:cxn ang="0">
                <a:pos x="csX37" y="csY37"/>
              </a:cxn>
              <a:cxn ang="0">
                <a:pos x="csX38" y="csY38"/>
              </a:cxn>
              <a:cxn ang="0">
                <a:pos x="csX39" y="csY39"/>
              </a:cxn>
              <a:cxn ang="0">
                <a:pos x="csX40" y="csY40"/>
              </a:cxn>
              <a:cxn ang="0">
                <a:pos x="csX41" y="csY41"/>
              </a:cxn>
              <a:cxn ang="0">
                <a:pos x="csX42" y="csY42"/>
              </a:cxn>
              <a:cxn ang="0">
                <a:pos x="csX43" y="csY43"/>
              </a:cxn>
              <a:cxn ang="0">
                <a:pos x="csX44" y="csY44"/>
              </a:cxn>
              <a:cxn ang="0">
                <a:pos x="csX45" y="csY45"/>
              </a:cxn>
              <a:cxn ang="0">
                <a:pos x="csX46" y="csY46"/>
              </a:cxn>
              <a:cxn ang="0">
                <a:pos x="csX47" y="csY47"/>
              </a:cxn>
              <a:cxn ang="0">
                <a:pos x="csX48" y="csY48"/>
              </a:cxn>
              <a:cxn ang="0">
                <a:pos x="csX49" y="csY49"/>
              </a:cxn>
              <a:cxn ang="0">
                <a:pos x="csX50" y="csY50"/>
              </a:cxn>
            </a:cxnLst>
            <a:rect l="l" t="t" r="r" b="b"/>
            <a:pathLst>
              <a:path w="10515600" h="5416094" extrusionOk="0">
                <a:moveTo>
                  <a:pt x="0" y="0"/>
                </a:moveTo>
                <a:cubicBezTo>
                  <a:pt x="230793" y="14353"/>
                  <a:pt x="332416" y="21392"/>
                  <a:pt x="552069" y="0"/>
                </a:cubicBezTo>
                <a:cubicBezTo>
                  <a:pt x="771722" y="-21392"/>
                  <a:pt x="761737" y="-14337"/>
                  <a:pt x="893826" y="0"/>
                </a:cubicBezTo>
                <a:cubicBezTo>
                  <a:pt x="1025915" y="14337"/>
                  <a:pt x="1441584" y="-15498"/>
                  <a:pt x="1761363" y="0"/>
                </a:cubicBezTo>
                <a:cubicBezTo>
                  <a:pt x="2081142" y="15498"/>
                  <a:pt x="2111503" y="7278"/>
                  <a:pt x="2313432" y="0"/>
                </a:cubicBezTo>
                <a:cubicBezTo>
                  <a:pt x="2515361" y="-7278"/>
                  <a:pt x="2743584" y="-17845"/>
                  <a:pt x="2865501" y="0"/>
                </a:cubicBezTo>
                <a:cubicBezTo>
                  <a:pt x="2987418" y="17845"/>
                  <a:pt x="3345183" y="8208"/>
                  <a:pt x="3733038" y="0"/>
                </a:cubicBezTo>
                <a:cubicBezTo>
                  <a:pt x="4120893" y="-8208"/>
                  <a:pt x="4009066" y="-3159"/>
                  <a:pt x="4179951" y="0"/>
                </a:cubicBezTo>
                <a:cubicBezTo>
                  <a:pt x="4350836" y="3159"/>
                  <a:pt x="4735020" y="17517"/>
                  <a:pt x="5047488" y="0"/>
                </a:cubicBezTo>
                <a:cubicBezTo>
                  <a:pt x="5359956" y="-17517"/>
                  <a:pt x="5662148" y="-17777"/>
                  <a:pt x="5915025" y="0"/>
                </a:cubicBezTo>
                <a:cubicBezTo>
                  <a:pt x="6167902" y="17777"/>
                  <a:pt x="6308797" y="30350"/>
                  <a:pt x="6572250" y="0"/>
                </a:cubicBezTo>
                <a:cubicBezTo>
                  <a:pt x="6835703" y="-30350"/>
                  <a:pt x="7107419" y="-9627"/>
                  <a:pt x="7439787" y="0"/>
                </a:cubicBezTo>
                <a:cubicBezTo>
                  <a:pt x="7772155" y="9627"/>
                  <a:pt x="7844034" y="-9098"/>
                  <a:pt x="7991856" y="0"/>
                </a:cubicBezTo>
                <a:cubicBezTo>
                  <a:pt x="8139678" y="9098"/>
                  <a:pt x="8289889" y="-20239"/>
                  <a:pt x="8543925" y="0"/>
                </a:cubicBezTo>
                <a:cubicBezTo>
                  <a:pt x="8797961" y="20239"/>
                  <a:pt x="8994198" y="29575"/>
                  <a:pt x="9306306" y="0"/>
                </a:cubicBezTo>
                <a:cubicBezTo>
                  <a:pt x="9618414" y="-29575"/>
                  <a:pt x="9739118" y="-23835"/>
                  <a:pt x="9858375" y="0"/>
                </a:cubicBezTo>
                <a:cubicBezTo>
                  <a:pt x="9977632" y="23835"/>
                  <a:pt x="10370488" y="-4069"/>
                  <a:pt x="10515600" y="0"/>
                </a:cubicBezTo>
                <a:cubicBezTo>
                  <a:pt x="10524919" y="196329"/>
                  <a:pt x="10549062" y="488432"/>
                  <a:pt x="10515600" y="785334"/>
                </a:cubicBezTo>
                <a:cubicBezTo>
                  <a:pt x="10482138" y="1082236"/>
                  <a:pt x="10536385" y="1323726"/>
                  <a:pt x="10515600" y="1516506"/>
                </a:cubicBezTo>
                <a:cubicBezTo>
                  <a:pt x="10494815" y="1709286"/>
                  <a:pt x="10546328" y="2097632"/>
                  <a:pt x="10515600" y="2247679"/>
                </a:cubicBezTo>
                <a:cubicBezTo>
                  <a:pt x="10484872" y="2397726"/>
                  <a:pt x="10491771" y="2577292"/>
                  <a:pt x="10515600" y="2762208"/>
                </a:cubicBezTo>
                <a:cubicBezTo>
                  <a:pt x="10539429" y="2947124"/>
                  <a:pt x="10511007" y="3105736"/>
                  <a:pt x="10515600" y="3330898"/>
                </a:cubicBezTo>
                <a:cubicBezTo>
                  <a:pt x="10520194" y="3556060"/>
                  <a:pt x="10497393" y="3882611"/>
                  <a:pt x="10515600" y="4062071"/>
                </a:cubicBezTo>
                <a:cubicBezTo>
                  <a:pt x="10533807" y="4241531"/>
                  <a:pt x="10544791" y="4505155"/>
                  <a:pt x="10515600" y="4684921"/>
                </a:cubicBezTo>
                <a:cubicBezTo>
                  <a:pt x="10486410" y="4864687"/>
                  <a:pt x="10497356" y="5246484"/>
                  <a:pt x="10515600" y="5416094"/>
                </a:cubicBezTo>
                <a:cubicBezTo>
                  <a:pt x="10245623" y="5445692"/>
                  <a:pt x="10029676" y="5415505"/>
                  <a:pt x="9753219" y="5416094"/>
                </a:cubicBezTo>
                <a:cubicBezTo>
                  <a:pt x="9476762" y="5416683"/>
                  <a:pt x="9553148" y="5422760"/>
                  <a:pt x="9411462" y="5416094"/>
                </a:cubicBezTo>
                <a:cubicBezTo>
                  <a:pt x="9269776" y="5409428"/>
                  <a:pt x="8927709" y="5385012"/>
                  <a:pt x="8754237" y="5416094"/>
                </a:cubicBezTo>
                <a:cubicBezTo>
                  <a:pt x="8580766" y="5447176"/>
                  <a:pt x="8413264" y="5410024"/>
                  <a:pt x="8307324" y="5416094"/>
                </a:cubicBezTo>
                <a:cubicBezTo>
                  <a:pt x="8201384" y="5422164"/>
                  <a:pt x="7912690" y="5421686"/>
                  <a:pt x="7544943" y="5416094"/>
                </a:cubicBezTo>
                <a:cubicBezTo>
                  <a:pt x="7177196" y="5410502"/>
                  <a:pt x="7304235" y="5418502"/>
                  <a:pt x="7098030" y="5416094"/>
                </a:cubicBezTo>
                <a:cubicBezTo>
                  <a:pt x="6891825" y="5413686"/>
                  <a:pt x="6541479" y="5434609"/>
                  <a:pt x="6335649" y="5416094"/>
                </a:cubicBezTo>
                <a:cubicBezTo>
                  <a:pt x="6129819" y="5397579"/>
                  <a:pt x="6106541" y="5402791"/>
                  <a:pt x="5993892" y="5416094"/>
                </a:cubicBezTo>
                <a:cubicBezTo>
                  <a:pt x="5881243" y="5429397"/>
                  <a:pt x="5545248" y="5437743"/>
                  <a:pt x="5231511" y="5416094"/>
                </a:cubicBezTo>
                <a:cubicBezTo>
                  <a:pt x="4917774" y="5394445"/>
                  <a:pt x="4963237" y="5426599"/>
                  <a:pt x="4784598" y="5416094"/>
                </a:cubicBezTo>
                <a:cubicBezTo>
                  <a:pt x="4605959" y="5405589"/>
                  <a:pt x="4605904" y="5406658"/>
                  <a:pt x="4442841" y="5416094"/>
                </a:cubicBezTo>
                <a:cubicBezTo>
                  <a:pt x="4279778" y="5425530"/>
                  <a:pt x="4177180" y="5426138"/>
                  <a:pt x="3995928" y="5416094"/>
                </a:cubicBezTo>
                <a:cubicBezTo>
                  <a:pt x="3814676" y="5406050"/>
                  <a:pt x="3516440" y="5429234"/>
                  <a:pt x="3233547" y="5416094"/>
                </a:cubicBezTo>
                <a:cubicBezTo>
                  <a:pt x="2950654" y="5402954"/>
                  <a:pt x="2884354" y="5436103"/>
                  <a:pt x="2786634" y="5416094"/>
                </a:cubicBezTo>
                <a:cubicBezTo>
                  <a:pt x="2688914" y="5396085"/>
                  <a:pt x="2522958" y="5423232"/>
                  <a:pt x="2444877" y="5416094"/>
                </a:cubicBezTo>
                <a:cubicBezTo>
                  <a:pt x="2366796" y="5408956"/>
                  <a:pt x="2104768" y="5395479"/>
                  <a:pt x="1997964" y="5416094"/>
                </a:cubicBezTo>
                <a:cubicBezTo>
                  <a:pt x="1891160" y="5436709"/>
                  <a:pt x="1573016" y="5412376"/>
                  <a:pt x="1445895" y="5416094"/>
                </a:cubicBezTo>
                <a:cubicBezTo>
                  <a:pt x="1318774" y="5419812"/>
                  <a:pt x="986443" y="5400529"/>
                  <a:pt x="788670" y="5416094"/>
                </a:cubicBezTo>
                <a:cubicBezTo>
                  <a:pt x="590897" y="5431659"/>
                  <a:pt x="363709" y="5381266"/>
                  <a:pt x="0" y="5416094"/>
                </a:cubicBezTo>
                <a:cubicBezTo>
                  <a:pt x="-22973" y="5218643"/>
                  <a:pt x="-26699" y="5010779"/>
                  <a:pt x="0" y="4630760"/>
                </a:cubicBezTo>
                <a:cubicBezTo>
                  <a:pt x="26699" y="4250741"/>
                  <a:pt x="-15389" y="4196664"/>
                  <a:pt x="0" y="3953749"/>
                </a:cubicBezTo>
                <a:cubicBezTo>
                  <a:pt x="15389" y="3710834"/>
                  <a:pt x="468" y="3611311"/>
                  <a:pt x="0" y="3276737"/>
                </a:cubicBezTo>
                <a:cubicBezTo>
                  <a:pt x="-468" y="2942163"/>
                  <a:pt x="15360" y="2781998"/>
                  <a:pt x="0" y="2599725"/>
                </a:cubicBezTo>
                <a:cubicBezTo>
                  <a:pt x="-15360" y="2417452"/>
                  <a:pt x="14816" y="2100232"/>
                  <a:pt x="0" y="1922713"/>
                </a:cubicBezTo>
                <a:cubicBezTo>
                  <a:pt x="-14816" y="1745194"/>
                  <a:pt x="-24648" y="1604167"/>
                  <a:pt x="0" y="1299863"/>
                </a:cubicBezTo>
                <a:cubicBezTo>
                  <a:pt x="24648" y="995559"/>
                  <a:pt x="2182" y="279525"/>
                  <a:pt x="0" y="0"/>
                </a:cubicBezTo>
                <a:close/>
              </a:path>
            </a:pathLst>
          </a:custGeom>
          <a:noFill/>
          <a:ln w="47625" cap="rnd">
            <a:solidFill>
              <a:schemeClr val="accent2"/>
            </a:solidFill>
            <a:round/>
            <a:extLst>
              <a:ext uri="{C807C97D-BFC1-408E-A445-0C87EB9F89A2}">
                <ask:lineSketchStyleProps xmlns:ask="http://schemas.microsoft.com/office/drawing/2018/sketchyshapes" sd="1219033472">
                  <a:prstGeom prst="rect">
                    <a:avLst/>
                  </a:prstGeom>
                  <ask:type>
                    <ask:lineSketchFreehand/>
                  </ask:type>
                </ask:lineSketchStyleProps>
              </a:ext>
            </a:extLst>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a:extLst>
              <a:ext uri="{FF2B5EF4-FFF2-40B4-BE49-F238E27FC236}">
                <a16:creationId xmlns:a16="http://schemas.microsoft.com/office/drawing/2014/main" id="{08FDAACD-ECC8-07C1-2D74-4F152BC483A4}"/>
              </a:ext>
            </a:extLst>
          </p:cNvPr>
          <p:cNvGraphicFramePr>
            <a:graphicFrameLocks noGrp="1"/>
          </p:cNvGraphicFramePr>
          <p:nvPr>
            <p:extLst>
              <p:ext uri="{D42A27DB-BD31-4B8C-83A1-F6EECF244321}">
                <p14:modId xmlns:p14="http://schemas.microsoft.com/office/powerpoint/2010/main" val="4105298605"/>
              </p:ext>
            </p:extLst>
          </p:nvPr>
        </p:nvGraphicFramePr>
        <p:xfrm>
          <a:off x="990600" y="1490751"/>
          <a:ext cx="10134601" cy="3816120"/>
        </p:xfrm>
        <a:graphic>
          <a:graphicData uri="http://schemas.openxmlformats.org/drawingml/2006/table">
            <a:tbl>
              <a:tblPr firstRow="1" bandRow="1">
                <a:solidFill>
                  <a:schemeClr val="bg1"/>
                </a:solidFill>
                <a:tableStyleId>{2D5ABB26-0587-4C30-8999-92F81FD0307C}</a:tableStyleId>
              </a:tblPr>
              <a:tblGrid>
                <a:gridCol w="3160083">
                  <a:extLst>
                    <a:ext uri="{9D8B030D-6E8A-4147-A177-3AD203B41FA5}">
                      <a16:colId xmlns:a16="http://schemas.microsoft.com/office/drawing/2014/main" val="1130497590"/>
                    </a:ext>
                  </a:extLst>
                </a:gridCol>
                <a:gridCol w="3593985">
                  <a:extLst>
                    <a:ext uri="{9D8B030D-6E8A-4147-A177-3AD203B41FA5}">
                      <a16:colId xmlns:a16="http://schemas.microsoft.com/office/drawing/2014/main" val="3566374844"/>
                    </a:ext>
                  </a:extLst>
                </a:gridCol>
                <a:gridCol w="3380533">
                  <a:extLst>
                    <a:ext uri="{9D8B030D-6E8A-4147-A177-3AD203B41FA5}">
                      <a16:colId xmlns:a16="http://schemas.microsoft.com/office/drawing/2014/main" val="1562388252"/>
                    </a:ext>
                  </a:extLst>
                </a:gridCol>
              </a:tblGrid>
              <a:tr h="954030">
                <a:tc>
                  <a:txBody>
                    <a:bodyPr/>
                    <a:lstStyle/>
                    <a:p>
                      <a:pPr algn="ctr" fontAlgn="base">
                        <a:buNone/>
                      </a:pPr>
                      <a:r>
                        <a:rPr lang="en-IN" sz="3100" b="0" cap="none" spc="0">
                          <a:solidFill>
                            <a:schemeClr val="bg1"/>
                          </a:solidFill>
                          <a:effectLst/>
                        </a:rPr>
                        <a:t>Variation</a:t>
                      </a:r>
                      <a:endParaRPr lang="en-IN" sz="3100" b="0" cap="none" spc="0">
                        <a:solidFill>
                          <a:schemeClr val="bg1"/>
                        </a:solidFill>
                        <a:effectLst/>
                        <a:latin typeface="Nunito" pitchFamily="2" charset="0"/>
                      </a:endParaRPr>
                    </a:p>
                  </a:txBody>
                  <a:tcPr marL="262022" marR="83981" marT="201555" marB="201555" anchor="ctr">
                    <a:lnL w="19050" cap="flat" cmpd="sng" algn="ctr">
                      <a:solidFill>
                        <a:schemeClr val="tx1"/>
                      </a:solidFill>
                      <a:prstDash val="solid"/>
                    </a:lnL>
                    <a:lnR w="12700" cmpd="sng">
                      <a:noFill/>
                    </a:lnR>
                    <a:lnT w="19050" cap="flat" cmpd="sng" algn="ctr">
                      <a:solidFill>
                        <a:schemeClr val="tx1"/>
                      </a:solidFill>
                      <a:prstDash val="solid"/>
                    </a:lnT>
                    <a:lnB w="38100" cmpd="sng">
                      <a:noFill/>
                    </a:lnB>
                    <a:solidFill>
                      <a:schemeClr val="tx1"/>
                    </a:solidFill>
                  </a:tcPr>
                </a:tc>
                <a:tc>
                  <a:txBody>
                    <a:bodyPr/>
                    <a:lstStyle/>
                    <a:p>
                      <a:pPr algn="ctr" fontAlgn="base">
                        <a:buNone/>
                      </a:pPr>
                      <a:r>
                        <a:rPr lang="en-IN" sz="3100" b="0" cap="none" spc="0">
                          <a:solidFill>
                            <a:schemeClr val="bg1"/>
                          </a:solidFill>
                          <a:effectLst/>
                        </a:rPr>
                        <a:t>Time Complexity</a:t>
                      </a:r>
                      <a:endParaRPr lang="en-IN" sz="3100" b="0" cap="none" spc="0">
                        <a:solidFill>
                          <a:schemeClr val="bg1"/>
                        </a:solidFill>
                        <a:effectLst/>
                        <a:latin typeface="Nunito" pitchFamily="2" charset="0"/>
                      </a:endParaRPr>
                    </a:p>
                  </a:txBody>
                  <a:tcPr marL="262022" marR="167963" marT="201555" marB="201555" anchor="ctr">
                    <a:lnL w="12700" cmpd="sng">
                      <a:noFill/>
                    </a:lnL>
                    <a:lnR w="12700" cmpd="sng">
                      <a:noFill/>
                    </a:lnR>
                    <a:lnT w="19050" cap="flat" cmpd="sng" algn="ctr">
                      <a:solidFill>
                        <a:schemeClr val="tx1"/>
                      </a:solidFill>
                      <a:prstDash val="solid"/>
                    </a:lnT>
                    <a:lnB w="38100" cmpd="sng">
                      <a:noFill/>
                    </a:lnB>
                    <a:solidFill>
                      <a:schemeClr val="tx1"/>
                    </a:solidFill>
                  </a:tcPr>
                </a:tc>
                <a:tc>
                  <a:txBody>
                    <a:bodyPr/>
                    <a:lstStyle/>
                    <a:p>
                      <a:pPr algn="ctr" fontAlgn="base">
                        <a:buNone/>
                      </a:pPr>
                      <a:r>
                        <a:rPr lang="en-IN" sz="3100" b="0" cap="none" spc="0">
                          <a:solidFill>
                            <a:schemeClr val="bg1"/>
                          </a:solidFill>
                          <a:effectLst/>
                        </a:rPr>
                        <a:t>Auxiliary Space</a:t>
                      </a:r>
                      <a:endParaRPr lang="en-IN" sz="3100" b="0" cap="none" spc="0">
                        <a:solidFill>
                          <a:schemeClr val="bg1"/>
                        </a:solidFill>
                        <a:effectLst/>
                        <a:latin typeface="Nunito" pitchFamily="2" charset="0"/>
                      </a:endParaRPr>
                    </a:p>
                  </a:txBody>
                  <a:tcPr marL="262022" marR="167963" marT="201555" marB="201555" anchor="ctr">
                    <a:lnL w="12700" cmpd="sng">
                      <a:noFill/>
                    </a:lnL>
                    <a:lnR w="12700" cmpd="sng">
                      <a:noFill/>
                    </a:lnR>
                    <a:lnT w="19050" cap="flat" cmpd="sng" algn="ctr">
                      <a:solidFill>
                        <a:schemeClr val="tx1"/>
                      </a:solidFill>
                      <a:prstDash val="solid"/>
                    </a:lnT>
                    <a:lnB w="38100" cmpd="sng">
                      <a:noFill/>
                    </a:lnB>
                    <a:solidFill>
                      <a:schemeClr val="tx1"/>
                    </a:solidFill>
                  </a:tcPr>
                </a:tc>
                <a:extLst>
                  <a:ext uri="{0D108BD9-81ED-4DB2-BD59-A6C34878D82A}">
                    <a16:rowId xmlns:a16="http://schemas.microsoft.com/office/drawing/2014/main" val="1993876428"/>
                  </a:ext>
                </a:extLst>
              </a:tr>
              <a:tr h="954030">
                <a:tc>
                  <a:txBody>
                    <a:bodyPr/>
                    <a:lstStyle/>
                    <a:p>
                      <a:pPr algn="ctr" fontAlgn="ctr">
                        <a:buNone/>
                      </a:pPr>
                      <a:r>
                        <a:rPr lang="en-IN" sz="3100" b="0" cap="none" spc="0">
                          <a:solidFill>
                            <a:schemeClr val="tx1"/>
                          </a:solidFill>
                          <a:effectLst/>
                        </a:rPr>
                        <a:t>Best Case</a:t>
                      </a:r>
                      <a:endParaRPr lang="en-IN" sz="3100" b="0" cap="none" spc="0">
                        <a:solidFill>
                          <a:schemeClr val="tx1"/>
                        </a:solidFill>
                        <a:effectLst/>
                        <a:latin typeface="Nunito" pitchFamily="2" charset="0"/>
                      </a:endParaRPr>
                    </a:p>
                  </a:txBody>
                  <a:tcPr marL="262022" marR="167963" marT="201555" marB="201555" anchor="ctr">
                    <a:lnL w="19050" cap="flat" cmpd="sng" algn="ctr">
                      <a:solidFill>
                        <a:schemeClr val="tx1"/>
                      </a:solidFill>
                      <a:prstDash val="solid"/>
                    </a:lnL>
                    <a:lnR w="6350" cap="flat" cmpd="sng" algn="ctr">
                      <a:solidFill>
                        <a:schemeClr val="tx1">
                          <a:lumMod val="50000"/>
                          <a:lumOff val="50000"/>
                        </a:schemeClr>
                      </a:solidFill>
                      <a:prstDash val="solid"/>
                    </a:lnR>
                    <a:lnT w="38100" cmpd="sng">
                      <a:noFill/>
                    </a:lnT>
                    <a:lnB w="6350" cap="flat" cmpd="sng" algn="ctr">
                      <a:solidFill>
                        <a:schemeClr val="tx1">
                          <a:lumMod val="50000"/>
                          <a:lumOff val="50000"/>
                        </a:schemeClr>
                      </a:solidFill>
                      <a:prstDash val="solid"/>
                    </a:lnB>
                    <a:noFill/>
                  </a:tcPr>
                </a:tc>
                <a:tc>
                  <a:txBody>
                    <a:bodyPr/>
                    <a:lstStyle/>
                    <a:p>
                      <a:pPr algn="ctr" fontAlgn="ctr">
                        <a:buNone/>
                      </a:pPr>
                      <a:r>
                        <a:rPr lang="en-IN" sz="3100" b="0" cap="none" spc="0">
                          <a:solidFill>
                            <a:schemeClr val="tx1"/>
                          </a:solidFill>
                          <a:effectLst/>
                        </a:rPr>
                        <a:t>O(n log n)</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38100" cmpd="sng">
                      <a:noFill/>
                    </a:lnT>
                    <a:lnB w="6350" cap="flat" cmpd="sng" algn="ctr">
                      <a:solidFill>
                        <a:schemeClr val="tx1">
                          <a:lumMod val="50000"/>
                          <a:lumOff val="50000"/>
                        </a:schemeClr>
                      </a:solidFill>
                      <a:prstDash val="solid"/>
                    </a:lnB>
                    <a:noFill/>
                  </a:tcPr>
                </a:tc>
                <a:tc>
                  <a:txBody>
                    <a:bodyPr/>
                    <a:lstStyle/>
                    <a:p>
                      <a:pPr algn="ctr" fontAlgn="ctr">
                        <a:buNone/>
                      </a:pPr>
                      <a:r>
                        <a:rPr lang="en-IN" sz="3100" b="0" cap="none" spc="0">
                          <a:solidFill>
                            <a:schemeClr val="tx1"/>
                          </a:solidFill>
                          <a:effectLst/>
                        </a:rPr>
                        <a:t>O(log n)</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19050" cap="flat" cmpd="sng" algn="ctr">
                      <a:solidFill>
                        <a:schemeClr val="tx1"/>
                      </a:solidFill>
                      <a:prstDash val="solid"/>
                    </a:lnR>
                    <a:lnT w="38100" cmpd="sng">
                      <a:noFill/>
                    </a:lnT>
                    <a:lnB w="6350" cap="flat" cmpd="sng" algn="ctr">
                      <a:solidFill>
                        <a:schemeClr val="tx1">
                          <a:lumMod val="50000"/>
                          <a:lumOff val="50000"/>
                        </a:schemeClr>
                      </a:solidFill>
                      <a:prstDash val="solid"/>
                    </a:lnB>
                    <a:noFill/>
                  </a:tcPr>
                </a:tc>
                <a:extLst>
                  <a:ext uri="{0D108BD9-81ED-4DB2-BD59-A6C34878D82A}">
                    <a16:rowId xmlns:a16="http://schemas.microsoft.com/office/drawing/2014/main" val="1638880779"/>
                  </a:ext>
                </a:extLst>
              </a:tr>
              <a:tr h="954030">
                <a:tc>
                  <a:txBody>
                    <a:bodyPr/>
                    <a:lstStyle/>
                    <a:p>
                      <a:pPr algn="ctr" fontAlgn="ctr">
                        <a:buNone/>
                      </a:pPr>
                      <a:r>
                        <a:rPr lang="en-IN" sz="3100" b="0" cap="none" spc="0">
                          <a:solidFill>
                            <a:schemeClr val="tx1"/>
                          </a:solidFill>
                          <a:effectLst/>
                        </a:rPr>
                        <a:t>Average Case</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solidFill>
                      <a:schemeClr val="bg1">
                        <a:lumMod val="85000"/>
                      </a:schemeClr>
                    </a:solidFill>
                  </a:tcPr>
                </a:tc>
                <a:tc>
                  <a:txBody>
                    <a:bodyPr/>
                    <a:lstStyle/>
                    <a:p>
                      <a:pPr algn="ctr" fontAlgn="ctr">
                        <a:buNone/>
                      </a:pPr>
                      <a:r>
                        <a:rPr lang="en-IN" sz="3100" b="0" cap="none" spc="0">
                          <a:solidFill>
                            <a:schemeClr val="tx1"/>
                          </a:solidFill>
                          <a:effectLst/>
                        </a:rPr>
                        <a:t>O(n log n)</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6350" cap="flat" cmpd="sng" algn="ctr">
                      <a:solidFill>
                        <a:schemeClr val="tx1">
                          <a:lumMod val="50000"/>
                          <a:lumOff val="50000"/>
                        </a:schemeClr>
                      </a:solidFill>
                      <a:prstDash val="solid"/>
                    </a:lnT>
                    <a:lnB w="12700" cmpd="sng">
                      <a:noFill/>
                      <a:prstDash val="solid"/>
                    </a:lnB>
                    <a:solidFill>
                      <a:schemeClr val="bg1">
                        <a:lumMod val="85000"/>
                      </a:schemeClr>
                    </a:solidFill>
                  </a:tcPr>
                </a:tc>
                <a:tc>
                  <a:txBody>
                    <a:bodyPr/>
                    <a:lstStyle/>
                    <a:p>
                      <a:pPr algn="ctr" fontAlgn="ctr">
                        <a:buNone/>
                      </a:pPr>
                      <a:r>
                        <a:rPr lang="en-IN" sz="3100" b="0" cap="none" spc="0">
                          <a:solidFill>
                            <a:schemeClr val="tx1"/>
                          </a:solidFill>
                          <a:effectLst/>
                        </a:rPr>
                        <a:t>O(log n)</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12700" cmpd="sng">
                      <a:noFill/>
                      <a:prstDash val="solid"/>
                    </a:lnR>
                    <a:lnT w="6350" cap="flat" cmpd="sng" algn="ctr">
                      <a:solidFill>
                        <a:schemeClr val="tx1">
                          <a:lumMod val="50000"/>
                          <a:lumOff val="50000"/>
                        </a:schemeClr>
                      </a:solidFill>
                      <a:prstDash val="solid"/>
                    </a:lnT>
                    <a:lnB w="12700" cmpd="sng">
                      <a:noFill/>
                      <a:prstDash val="solid"/>
                    </a:lnB>
                    <a:solidFill>
                      <a:schemeClr val="bg1">
                        <a:lumMod val="85000"/>
                      </a:schemeClr>
                    </a:solidFill>
                  </a:tcPr>
                </a:tc>
                <a:extLst>
                  <a:ext uri="{0D108BD9-81ED-4DB2-BD59-A6C34878D82A}">
                    <a16:rowId xmlns:a16="http://schemas.microsoft.com/office/drawing/2014/main" val="1496773712"/>
                  </a:ext>
                </a:extLst>
              </a:tr>
              <a:tr h="954030">
                <a:tc>
                  <a:txBody>
                    <a:bodyPr/>
                    <a:lstStyle/>
                    <a:p>
                      <a:pPr algn="ctr" fontAlgn="ctr">
                        <a:buNone/>
                      </a:pPr>
                      <a:r>
                        <a:rPr lang="en-IN" sz="3100" b="0" cap="none" spc="0">
                          <a:solidFill>
                            <a:schemeClr val="tx1"/>
                          </a:solidFill>
                          <a:effectLst/>
                        </a:rPr>
                        <a:t>Worst Case</a:t>
                      </a:r>
                      <a:endParaRPr lang="en-IN" sz="3100" b="0" cap="none" spc="0">
                        <a:solidFill>
                          <a:schemeClr val="tx1"/>
                        </a:solidFill>
                        <a:effectLst/>
                        <a:latin typeface="Nunito" pitchFamily="2" charset="0"/>
                      </a:endParaRPr>
                    </a:p>
                  </a:txBody>
                  <a:tcPr marL="262022" marR="167963" marT="201555" marB="201555" anchor="ctr">
                    <a:lnL w="19050" cap="flat" cmpd="sng" algn="ctr">
                      <a:solidFill>
                        <a:schemeClr val="tx1"/>
                      </a:solidFill>
                      <a:prstDash val="solid"/>
                    </a:lnL>
                    <a:lnR w="6350" cap="flat" cmpd="sng" algn="ctr">
                      <a:solidFill>
                        <a:schemeClr val="tx1">
                          <a:lumMod val="50000"/>
                          <a:lumOff val="50000"/>
                        </a:schemeClr>
                      </a:solidFill>
                      <a:prstDash val="solid"/>
                    </a:lnR>
                    <a:lnT w="12700" cmpd="sng">
                      <a:noFill/>
                      <a:prstDash val="solid"/>
                    </a:lnT>
                    <a:lnB w="19050" cap="flat" cmpd="sng" algn="ctr">
                      <a:solidFill>
                        <a:schemeClr val="tx1"/>
                      </a:solidFill>
                      <a:prstDash val="solid"/>
                    </a:lnB>
                    <a:noFill/>
                  </a:tcPr>
                </a:tc>
                <a:tc>
                  <a:txBody>
                    <a:bodyPr/>
                    <a:lstStyle/>
                    <a:p>
                      <a:pPr algn="ctr" fontAlgn="ctr">
                        <a:buNone/>
                      </a:pPr>
                      <a:r>
                        <a:rPr lang="en-IN" sz="3100" b="0" cap="none" spc="0">
                          <a:solidFill>
                            <a:schemeClr val="tx1"/>
                          </a:solidFill>
                          <a:effectLst/>
                        </a:rPr>
                        <a:t>O(n^2)</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6350" cap="flat" cmpd="sng" algn="ctr">
                      <a:solidFill>
                        <a:schemeClr val="tx1">
                          <a:lumMod val="50000"/>
                          <a:lumOff val="50000"/>
                        </a:schemeClr>
                      </a:solidFill>
                      <a:prstDash val="solid"/>
                    </a:lnR>
                    <a:lnT w="12700" cmpd="sng">
                      <a:noFill/>
                      <a:prstDash val="solid"/>
                    </a:lnT>
                    <a:lnB w="19050" cap="flat" cmpd="sng" algn="ctr">
                      <a:solidFill>
                        <a:schemeClr val="tx1"/>
                      </a:solidFill>
                      <a:prstDash val="solid"/>
                    </a:lnB>
                    <a:noFill/>
                  </a:tcPr>
                </a:tc>
                <a:tc>
                  <a:txBody>
                    <a:bodyPr/>
                    <a:lstStyle/>
                    <a:p>
                      <a:pPr algn="ctr" fontAlgn="ctr">
                        <a:buNone/>
                      </a:pPr>
                      <a:r>
                        <a:rPr lang="en-IN" sz="3100" b="0" cap="none" spc="0">
                          <a:solidFill>
                            <a:schemeClr val="tx1"/>
                          </a:solidFill>
                          <a:effectLst/>
                        </a:rPr>
                        <a:t>O(n)</a:t>
                      </a:r>
                      <a:endParaRPr lang="en-IN" sz="3100" b="0" cap="none" spc="0">
                        <a:solidFill>
                          <a:schemeClr val="tx1"/>
                        </a:solidFill>
                        <a:effectLst/>
                        <a:latin typeface="Nunito" pitchFamily="2" charset="0"/>
                      </a:endParaRPr>
                    </a:p>
                  </a:txBody>
                  <a:tcPr marL="262022" marR="167963" marT="201555" marB="201555" anchor="ctr">
                    <a:lnL w="6350" cap="flat" cmpd="sng" algn="ctr">
                      <a:solidFill>
                        <a:schemeClr val="tx1">
                          <a:lumMod val="50000"/>
                          <a:lumOff val="50000"/>
                        </a:schemeClr>
                      </a:solidFill>
                      <a:prstDash val="solid"/>
                    </a:lnL>
                    <a:lnR w="19050" cap="flat" cmpd="sng" algn="ctr">
                      <a:solidFill>
                        <a:schemeClr val="tx1"/>
                      </a:solidFill>
                      <a:prstDash val="solid"/>
                    </a:lnR>
                    <a:lnT w="12700" cmpd="sng">
                      <a:noFill/>
                      <a:prstDash val="solid"/>
                    </a:lnT>
                    <a:lnB w="19050" cap="flat" cmpd="sng" algn="ctr">
                      <a:solidFill>
                        <a:schemeClr val="tx1"/>
                      </a:solidFill>
                      <a:prstDash val="solid"/>
                    </a:lnB>
                    <a:noFill/>
                  </a:tcPr>
                </a:tc>
                <a:extLst>
                  <a:ext uri="{0D108BD9-81ED-4DB2-BD59-A6C34878D82A}">
                    <a16:rowId xmlns:a16="http://schemas.microsoft.com/office/drawing/2014/main" val="1169221637"/>
                  </a:ext>
                </a:extLst>
              </a:tr>
            </a:tbl>
          </a:graphicData>
        </a:graphic>
      </p:graphicFrame>
      <p:pic>
        <p:nvPicPr>
          <p:cNvPr id="3" name="Picture 2">
            <a:extLst>
              <a:ext uri="{FF2B5EF4-FFF2-40B4-BE49-F238E27FC236}">
                <a16:creationId xmlns:a16="http://schemas.microsoft.com/office/drawing/2014/main" id="{4B92E07B-626F-C964-C632-01E558E7D7B2}"/>
              </a:ext>
            </a:extLst>
          </p:cNvPr>
          <p:cNvPicPr>
            <a:picLocks noChangeAspect="1"/>
          </p:cNvPicPr>
          <p:nvPr/>
        </p:nvPicPr>
        <p:blipFill>
          <a:blip r:embed="rId2"/>
          <a:stretch>
            <a:fillRect/>
          </a:stretch>
        </p:blipFill>
        <p:spPr>
          <a:xfrm>
            <a:off x="1670670" y="-14171"/>
            <a:ext cx="8055038" cy="502964"/>
          </a:xfrm>
          <a:prstGeom prst="rect">
            <a:avLst/>
          </a:prstGeom>
        </p:spPr>
      </p:pic>
    </p:spTree>
    <p:extLst>
      <p:ext uri="{BB962C8B-B14F-4D97-AF65-F5344CB8AC3E}">
        <p14:creationId xmlns:p14="http://schemas.microsoft.com/office/powerpoint/2010/main" val="37176183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6C4028FD-8BAA-4A19-BFDE-594D991B755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4" name="TextBox 3">
            <a:extLst>
              <a:ext uri="{FF2B5EF4-FFF2-40B4-BE49-F238E27FC236}">
                <a16:creationId xmlns:a16="http://schemas.microsoft.com/office/drawing/2014/main" id="{BC134F4C-A6AE-54C0-0137-3FF225AFC678}"/>
              </a:ext>
            </a:extLst>
          </p:cNvPr>
          <p:cNvGraphicFramePr/>
          <p:nvPr>
            <p:extLst>
              <p:ext uri="{D42A27DB-BD31-4B8C-83A1-F6EECF244321}">
                <p14:modId xmlns:p14="http://schemas.microsoft.com/office/powerpoint/2010/main" val="297715191"/>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3057733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8" name="Picture 47">
            <a:extLst>
              <a:ext uri="{FF2B5EF4-FFF2-40B4-BE49-F238E27FC236}">
                <a16:creationId xmlns:a16="http://schemas.microsoft.com/office/drawing/2014/main" id="{CD13221D-5687-587A-611E-967D9C08C972}"/>
              </a:ext>
            </a:extLst>
          </p:cNvPr>
          <p:cNvPicPr>
            <a:picLocks noChangeAspect="1"/>
          </p:cNvPicPr>
          <p:nvPr/>
        </p:nvPicPr>
        <p:blipFill>
          <a:blip r:embed="rId2"/>
          <a:srcRect b="6250"/>
          <a:stretch>
            <a:fillRect/>
          </a:stretch>
        </p:blipFill>
        <p:spPr>
          <a:xfrm>
            <a:off x="20" y="10"/>
            <a:ext cx="12191980" cy="6857990"/>
          </a:xfrm>
          <a:prstGeom prst="rect">
            <a:avLst/>
          </a:prstGeom>
        </p:spPr>
      </p:pic>
      <p:sp>
        <p:nvSpPr>
          <p:cNvPr id="52" name="Rectangle 51">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47" name="TextBox 44">
            <a:extLst>
              <a:ext uri="{FF2B5EF4-FFF2-40B4-BE49-F238E27FC236}">
                <a16:creationId xmlns:a16="http://schemas.microsoft.com/office/drawing/2014/main" id="{6D79D361-CA04-2B7C-6CD8-012FA7BCF979}"/>
              </a:ext>
            </a:extLst>
          </p:cNvPr>
          <p:cNvGraphicFramePr/>
          <p:nvPr>
            <p:extLst>
              <p:ext uri="{D42A27DB-BD31-4B8C-83A1-F6EECF244321}">
                <p14:modId xmlns:p14="http://schemas.microsoft.com/office/powerpoint/2010/main" val="73431795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08803984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2" name="Picture 31">
            <a:extLst>
              <a:ext uri="{FF2B5EF4-FFF2-40B4-BE49-F238E27FC236}">
                <a16:creationId xmlns:a16="http://schemas.microsoft.com/office/drawing/2014/main" id="{DAF49898-2329-EE0C-5E0C-09A173F4765C}"/>
              </a:ext>
            </a:extLst>
          </p:cNvPr>
          <p:cNvPicPr>
            <a:picLocks noChangeAspect="1"/>
          </p:cNvPicPr>
          <p:nvPr/>
        </p:nvPicPr>
        <p:blipFill>
          <a:blip r:embed="rId2"/>
          <a:srcRect t="15730"/>
          <a:stretch>
            <a:fillRect/>
          </a:stretch>
        </p:blipFill>
        <p:spPr>
          <a:xfrm>
            <a:off x="20" y="10"/>
            <a:ext cx="12191980" cy="6857990"/>
          </a:xfrm>
          <a:prstGeom prst="rect">
            <a:avLst/>
          </a:prstGeom>
        </p:spPr>
      </p:pic>
      <p:sp>
        <p:nvSpPr>
          <p:cNvPr id="36" name="Rectangle 35">
            <a:extLst>
              <a:ext uri="{FF2B5EF4-FFF2-40B4-BE49-F238E27FC236}">
                <a16:creationId xmlns:a16="http://schemas.microsoft.com/office/drawing/2014/main" id="{257363FD-7E77-4145-9483-331A807ADF0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6802" cy="6858000"/>
          </a:xfrm>
          <a:prstGeom prst="rect">
            <a:avLst/>
          </a:prstGeom>
          <a:gradFill flip="none" rotWithShape="1">
            <a:gsLst>
              <a:gs pos="28000">
                <a:schemeClr val="bg2">
                  <a:alpha val="84000"/>
                </a:schemeClr>
              </a:gs>
              <a:gs pos="74000">
                <a:schemeClr val="bg1"/>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aphicFrame>
        <p:nvGraphicFramePr>
          <p:cNvPr id="31" name="TextBox 28">
            <a:extLst>
              <a:ext uri="{FF2B5EF4-FFF2-40B4-BE49-F238E27FC236}">
                <a16:creationId xmlns:a16="http://schemas.microsoft.com/office/drawing/2014/main" id="{EC82FED9-8F5D-9398-23FF-26794B564750}"/>
              </a:ext>
            </a:extLst>
          </p:cNvPr>
          <p:cNvGraphicFramePr/>
          <p:nvPr>
            <p:extLst>
              <p:ext uri="{D42A27DB-BD31-4B8C-83A1-F6EECF244321}">
                <p14:modId xmlns:p14="http://schemas.microsoft.com/office/powerpoint/2010/main" val="1028473393"/>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171046501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17" name="Rectangle 16">
            <a:extLst>
              <a:ext uri="{FF2B5EF4-FFF2-40B4-BE49-F238E27FC236}">
                <a16:creationId xmlns:a16="http://schemas.microsoft.com/office/drawing/2014/main" id="{B6CDA21F-E7AF-4C75-8395-33F58D5B0E4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1999" cy="6857365"/>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9" name="Group 18">
            <a:extLst>
              <a:ext uri="{FF2B5EF4-FFF2-40B4-BE49-F238E27FC236}">
                <a16:creationId xmlns:a16="http://schemas.microsoft.com/office/drawing/2014/main" id="{AE1C45F0-260A-458C-96ED-C1F6D2151219}"/>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4" y="1216597"/>
            <a:ext cx="731521" cy="673460"/>
            <a:chOff x="3940602" y="308034"/>
            <a:chExt cx="2116791" cy="3428999"/>
          </a:xfrm>
          <a:solidFill>
            <a:schemeClr val="accent4"/>
          </a:solidFill>
        </p:grpSpPr>
        <p:sp>
          <p:nvSpPr>
            <p:cNvPr id="20" name="Rectangle 19">
              <a:extLst>
                <a:ext uri="{FF2B5EF4-FFF2-40B4-BE49-F238E27FC236}">
                  <a16:creationId xmlns:a16="http://schemas.microsoft.com/office/drawing/2014/main" id="{A6604B49-AD5C-4590-B051-06C8222ECD9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3940602"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20">
              <a:extLst>
                <a:ext uri="{FF2B5EF4-FFF2-40B4-BE49-F238E27FC236}">
                  <a16:creationId xmlns:a16="http://schemas.microsoft.com/office/drawing/2014/main" id="{743ECCAF-29C5-4537-947C-7EA1292463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4715626"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21">
              <a:extLst>
                <a:ext uri="{FF2B5EF4-FFF2-40B4-BE49-F238E27FC236}">
                  <a16:creationId xmlns:a16="http://schemas.microsoft.com/office/drawing/2014/main" id="{ED49787B-8DE6-4467-AD0A-8DECC6E0C2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90650" y="308034"/>
              <a:ext cx="566743" cy="342899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24" name="Rectangle 23">
            <a:extLst>
              <a:ext uri="{FF2B5EF4-FFF2-40B4-BE49-F238E27FC236}">
                <a16:creationId xmlns:a16="http://schemas.microsoft.com/office/drawing/2014/main" id="{D5B0017B-2ECA-49AF-B397-DC140825DF8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40079" y="613954"/>
            <a:ext cx="10907487" cy="1894116"/>
          </a:xfrm>
          <a:prstGeom prst="rect">
            <a:avLst/>
          </a:prstGeom>
          <a:solidFill>
            <a:schemeClr val="bg1"/>
          </a:solidFill>
          <a:ln>
            <a:noFill/>
          </a:ln>
          <a:effectLst>
            <a:outerShdw blurRad="139700" dist="127000" dir="5400000" algn="t"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a14="http://schemas.microsoft.com/office/drawing/2010/main" Requires="a14">
          <p:sp>
            <p:nvSpPr>
              <p:cNvPr id="3" name="TextBox 2">
                <a:extLst>
                  <a:ext uri="{FF2B5EF4-FFF2-40B4-BE49-F238E27FC236}">
                    <a16:creationId xmlns:a16="http://schemas.microsoft.com/office/drawing/2014/main" id="{9126038B-D2F3-A85D-1E67-8306B2A6E87F}"/>
                  </a:ext>
                </a:extLst>
              </p:cNvPr>
              <p:cNvSpPr txBox="1"/>
              <p:nvPr/>
            </p:nvSpPr>
            <p:spPr>
              <a:xfrm>
                <a:off x="1045028" y="3017522"/>
                <a:ext cx="9941319" cy="3124658"/>
              </a:xfrm>
              <a:prstGeom prst="rect">
                <a:avLst/>
              </a:prstGeom>
            </p:spPr>
            <p:txBody>
              <a:bodyPr vert="horz" lIns="91440" tIns="45720" rIns="91440" bIns="45720" rtlCol="0" anchor="ctr">
                <a:normAutofit fontScale="92500" lnSpcReduction="20000"/>
              </a:bodyPr>
              <a:lstStyle/>
              <a:p>
                <a:pPr>
                  <a:lnSpc>
                    <a:spcPct val="90000"/>
                  </a:lnSpc>
                  <a:spcAft>
                    <a:spcPts val="600"/>
                  </a:spcAft>
                </a:pPr>
                <a:r>
                  <a:rPr lang="en-US" sz="2400" b="1" dirty="0"/>
                  <a:t>Time Complexity</a:t>
                </a:r>
              </a:p>
              <a:p>
                <a:pPr indent="-228600">
                  <a:lnSpc>
                    <a:spcPct val="90000"/>
                  </a:lnSpc>
                  <a:spcAft>
                    <a:spcPts val="600"/>
                  </a:spcAft>
                  <a:buFont typeface="Arial" panose="020B0604020202020204" pitchFamily="34" charset="0"/>
                  <a:buChar char="•"/>
                </a:pPr>
                <a:r>
                  <a:rPr lang="en-US" sz="2400" b="1" dirty="0"/>
                  <a:t>Best Case:</a:t>
                </a:r>
                <a:r>
                  <a:rPr lang="en-US" sz="2400" dirty="0"/>
                  <a:t> </a:t>
                </a:r>
              </a:p>
              <a:p>
                <a:pPr lvl="1" indent="-228600">
                  <a:lnSpc>
                    <a:spcPct val="90000"/>
                  </a:lnSpc>
                  <a:spcAft>
                    <a:spcPts val="600"/>
                  </a:spcAft>
                  <a:buFont typeface="Arial" panose="020B0604020202020204" pitchFamily="34" charset="0"/>
                  <a:buChar char="•"/>
                </a:pPr>
                <a:r>
                  <a:rPr lang="en-US" sz="2400" dirty="0"/>
                  <a:t>O(1)</a:t>
                </a:r>
                <a:br>
                  <a:rPr lang="en-US" sz="2400" dirty="0"/>
                </a:br>
                <a:r>
                  <a:rPr lang="en-US" sz="2400" dirty="0"/>
                  <a:t>(Key found at first comparison)</a:t>
                </a:r>
              </a:p>
              <a:p>
                <a:pPr indent="-228600">
                  <a:lnSpc>
                    <a:spcPct val="90000"/>
                  </a:lnSpc>
                  <a:spcAft>
                    <a:spcPts val="600"/>
                  </a:spcAft>
                  <a:buFont typeface="Arial" panose="020B0604020202020204" pitchFamily="34" charset="0"/>
                  <a:buChar char="•"/>
                </a:pPr>
                <a:r>
                  <a:rPr lang="en-US" sz="2400" b="1" dirty="0"/>
                  <a:t>Average Case:</a:t>
                </a:r>
                <a:r>
                  <a:rPr lang="en-US" sz="2400" dirty="0"/>
                  <a:t> </a:t>
                </a:r>
              </a:p>
              <a:p>
                <a:pPr lvl="1" indent="-228600">
                  <a:lnSpc>
                    <a:spcPct val="90000"/>
                  </a:lnSpc>
                  <a:spcAft>
                    <a:spcPts val="600"/>
                  </a:spcAft>
                  <a:buFont typeface="Arial" panose="020B0604020202020204" pitchFamily="34" charset="0"/>
                  <a:buChar char="•"/>
                </a:pPr>
                <a:r>
                  <a:rPr lang="en-US" sz="2400" dirty="0"/>
                  <a:t>O(log n)</a:t>
                </a:r>
              </a:p>
              <a:p>
                <a:pPr indent="-228600">
                  <a:lnSpc>
                    <a:spcPct val="90000"/>
                  </a:lnSpc>
                  <a:spcAft>
                    <a:spcPts val="600"/>
                  </a:spcAft>
                  <a:buFont typeface="Arial" panose="020B0604020202020204" pitchFamily="34" charset="0"/>
                  <a:buChar char="•"/>
                </a:pPr>
                <a:r>
                  <a:rPr lang="en-US" sz="2400" b="1" dirty="0"/>
                  <a:t>Worst Case:</a:t>
                </a:r>
                <a:r>
                  <a:rPr lang="en-US" sz="2400" dirty="0"/>
                  <a:t> </a:t>
                </a:r>
              </a:p>
              <a:p>
                <a:pPr lvl="1" indent="-228600">
                  <a:lnSpc>
                    <a:spcPct val="90000"/>
                  </a:lnSpc>
                  <a:spcAft>
                    <a:spcPts val="600"/>
                  </a:spcAft>
                  <a:buFont typeface="Arial" panose="020B0604020202020204" pitchFamily="34" charset="0"/>
                  <a:buChar char="•"/>
                </a:pPr>
                <a:r>
                  <a:rPr lang="en-US" sz="2400" dirty="0"/>
                  <a:t>O(log n)</a:t>
                </a:r>
              </a:p>
              <a:p>
                <a:pPr indent="-228600">
                  <a:lnSpc>
                    <a:spcPct val="90000"/>
                  </a:lnSpc>
                  <a:spcAft>
                    <a:spcPts val="600"/>
                  </a:spcAft>
                  <a:buFont typeface="Arial" panose="020B0604020202020204" pitchFamily="34" charset="0"/>
                  <a:buChar char="•"/>
                </a:pPr>
                <a:r>
                  <a:rPr lang="en-US" sz="2400" dirty="0"/>
                  <a:t>Recurrence Relation:</a:t>
                </a:r>
              </a:p>
              <a:p>
                <a:pPr lvl="1" indent="-228600">
                  <a:lnSpc>
                    <a:spcPct val="90000"/>
                  </a:lnSpc>
                  <a:spcAft>
                    <a:spcPts val="600"/>
                  </a:spcAft>
                  <a:buFont typeface="Arial" panose="020B0604020202020204" pitchFamily="34" charset="0"/>
                  <a:buChar char="•"/>
                </a:pPr>
                <a14:m>
                  <m:oMath xmlns:m="http://schemas.openxmlformats.org/officeDocument/2006/math">
                    <m:r>
                      <a:rPr lang="en-US" sz="2400" i="1">
                        <a:latin typeface="Cambria Math" panose="02040503050406030204" pitchFamily="18" charset="0"/>
                      </a:rPr>
                      <m:t>𝑇</m:t>
                    </m:r>
                    <m:d>
                      <m:dPr>
                        <m:ctrlPr>
                          <a:rPr lang="en-US" sz="2400" i="1">
                            <a:latin typeface="Cambria Math" panose="02040503050406030204" pitchFamily="18" charset="0"/>
                          </a:rPr>
                        </m:ctrlPr>
                      </m:dPr>
                      <m:e>
                        <m:r>
                          <a:rPr lang="en-US" sz="2400" i="1">
                            <a:latin typeface="Cambria Math" panose="02040503050406030204" pitchFamily="18" charset="0"/>
                          </a:rPr>
                          <m:t>𝑛</m:t>
                        </m:r>
                      </m:e>
                    </m:d>
                    <m:r>
                      <a:rPr lang="en-US" sz="2400" i="0">
                        <a:latin typeface="Cambria Math" panose="02040503050406030204" pitchFamily="18" charset="0"/>
                      </a:rPr>
                      <m:t>=</m:t>
                    </m:r>
                    <m:r>
                      <a:rPr lang="en-US" sz="2400" i="1">
                        <a:latin typeface="Cambria Math" panose="02040503050406030204" pitchFamily="18" charset="0"/>
                      </a:rPr>
                      <m:t>𝑇</m:t>
                    </m:r>
                    <m:d>
                      <m:dPr>
                        <m:ctrlPr>
                          <a:rPr lang="en-US" sz="2400" i="1">
                            <a:latin typeface="Cambria Math" panose="02040503050406030204" pitchFamily="18" charset="0"/>
                          </a:rPr>
                        </m:ctrlPr>
                      </m:dPr>
                      <m:e>
                        <m:r>
                          <a:rPr lang="en-US" sz="2400" i="1">
                            <a:latin typeface="Cambria Math" panose="02040503050406030204" pitchFamily="18" charset="0"/>
                          </a:rPr>
                          <m:t>𝑛</m:t>
                        </m:r>
                        <m:r>
                          <a:rPr lang="en-US" sz="2400" i="0">
                            <a:latin typeface="Cambria Math" panose="02040503050406030204" pitchFamily="18" charset="0"/>
                          </a:rPr>
                          <m:t>/2</m:t>
                        </m:r>
                      </m:e>
                    </m:d>
                    <m:r>
                      <a:rPr lang="en-US" sz="2400" i="0">
                        <a:latin typeface="Cambria Math" panose="02040503050406030204" pitchFamily="18" charset="0"/>
                      </a:rPr>
                      <m:t>+</m:t>
                    </m:r>
                    <m:r>
                      <a:rPr lang="en-US" sz="2400" i="1">
                        <a:latin typeface="Cambria Math" panose="02040503050406030204" pitchFamily="18" charset="0"/>
                      </a:rPr>
                      <m:t>𝑂</m:t>
                    </m:r>
                    <m:d>
                      <m:dPr>
                        <m:ctrlPr>
                          <a:rPr lang="en-US" sz="2400" i="1">
                            <a:latin typeface="Cambria Math" panose="02040503050406030204" pitchFamily="18" charset="0"/>
                          </a:rPr>
                        </m:ctrlPr>
                      </m:dPr>
                      <m:e>
                        <m:r>
                          <a:rPr lang="en-US" sz="2400" i="0">
                            <a:latin typeface="Cambria Math" panose="02040503050406030204" pitchFamily="18" charset="0"/>
                          </a:rPr>
                          <m:t>1</m:t>
                        </m:r>
                      </m:e>
                    </m:d>
                  </m:oMath>
                </a14:m>
                <a:endParaRPr lang="en-US" sz="2400" dirty="0"/>
              </a:p>
            </p:txBody>
          </p:sp>
        </mc:Choice>
        <mc:Fallback>
          <p:sp>
            <p:nvSpPr>
              <p:cNvPr id="3" name="TextBox 2">
                <a:extLst>
                  <a:ext uri="{FF2B5EF4-FFF2-40B4-BE49-F238E27FC236}">
                    <a16:creationId xmlns:a16="http://schemas.microsoft.com/office/drawing/2014/main" id="{9126038B-D2F3-A85D-1E67-8306B2A6E87F}"/>
                  </a:ext>
                </a:extLst>
              </p:cNvPr>
              <p:cNvSpPr txBox="1">
                <a:spLocks noRot="1" noChangeAspect="1" noMove="1" noResize="1" noEditPoints="1" noAdjustHandles="1" noChangeArrowheads="1" noChangeShapeType="1" noTextEdit="1"/>
              </p:cNvSpPr>
              <p:nvPr/>
            </p:nvSpPr>
            <p:spPr>
              <a:xfrm>
                <a:off x="1045028" y="3017522"/>
                <a:ext cx="9941319" cy="3124658"/>
              </a:xfrm>
              <a:prstGeom prst="rect">
                <a:avLst/>
              </a:prstGeom>
              <a:blipFill>
                <a:blip r:embed="rId2"/>
                <a:stretch>
                  <a:fillRect l="-797" t="-2924" b="-2144"/>
                </a:stretch>
              </a:blipFill>
            </p:spPr>
            <p:txBody>
              <a:bodyPr/>
              <a:lstStyle/>
              <a:p>
                <a:r>
                  <a:rPr lang="en-IN">
                    <a:noFill/>
                  </a:rPr>
                  <a:t> </a:t>
                </a:r>
              </a:p>
            </p:txBody>
          </p:sp>
        </mc:Fallback>
      </mc:AlternateContent>
      <p:cxnSp>
        <p:nvCxnSpPr>
          <p:cNvPr id="26" name="Straight Connector 25">
            <a:extLst>
              <a:ext uri="{FF2B5EF4-FFF2-40B4-BE49-F238E27FC236}">
                <a16:creationId xmlns:a16="http://schemas.microsoft.com/office/drawing/2014/main" id="{6CF1BAF6-AD41-4082-B212-8A1F9A2E8779}"/>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838200" y="6485313"/>
            <a:ext cx="10515600"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983186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8" name="Picture 17">
            <a:extLst>
              <a:ext uri="{FF2B5EF4-FFF2-40B4-BE49-F238E27FC236}">
                <a16:creationId xmlns:a16="http://schemas.microsoft.com/office/drawing/2014/main" id="{13936A10-0E9F-5BB8-6EA3-354CFE7E47EF}"/>
              </a:ext>
            </a:extLst>
          </p:cNvPr>
          <p:cNvPicPr>
            <a:picLocks noChangeAspect="1"/>
          </p:cNvPicPr>
          <p:nvPr/>
        </p:nvPicPr>
        <p:blipFill>
          <a:blip r:embed="rId2">
            <a:duotone>
              <a:schemeClr val="bg2">
                <a:shade val="45000"/>
                <a:satMod val="135000"/>
              </a:schemeClr>
              <a:prstClr val="white"/>
            </a:duotone>
          </a:blip>
          <a:srcRect/>
          <a:stretch>
            <a:fillRect/>
          </a:stretch>
        </p:blipFill>
        <p:spPr>
          <a:xfrm>
            <a:off x="20" y="10"/>
            <a:ext cx="12191980" cy="6857990"/>
          </a:xfrm>
          <a:prstGeom prst="rect">
            <a:avLst/>
          </a:prstGeom>
        </p:spPr>
      </p:pic>
      <p:sp>
        <p:nvSpPr>
          <p:cNvPr id="19" name="Rectangle 18">
            <a:extLst>
              <a:ext uri="{FF2B5EF4-FFF2-40B4-BE49-F238E27FC236}">
                <a16:creationId xmlns:a16="http://schemas.microsoft.com/office/drawing/2014/main" id="{B50AB553-2A96-4A92-96F2-93548E09695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gradFill>
            <a:gsLst>
              <a:gs pos="10000">
                <a:schemeClr val="bg2">
                  <a:alpha val="68000"/>
                </a:schemeClr>
              </a:gs>
              <a:gs pos="85000">
                <a:schemeClr val="bg2">
                  <a:alpha val="97000"/>
                </a:schemeClr>
              </a:gs>
            </a:gsLst>
            <a:path path="circle">
              <a:fillToRect l="50000" t="50000" r="50000" b="50000"/>
            </a:path>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0" name="TextBox 4">
            <a:extLst>
              <a:ext uri="{FF2B5EF4-FFF2-40B4-BE49-F238E27FC236}">
                <a16:creationId xmlns:a16="http://schemas.microsoft.com/office/drawing/2014/main" id="{D27609C7-E5DF-F8B3-3DCB-653F0CBB6D6F}"/>
              </a:ext>
            </a:extLst>
          </p:cNvPr>
          <p:cNvGraphicFramePr/>
          <p:nvPr>
            <p:extLst>
              <p:ext uri="{D42A27DB-BD31-4B8C-83A1-F6EECF244321}">
                <p14:modId xmlns:p14="http://schemas.microsoft.com/office/powerpoint/2010/main" val="1939213112"/>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54402724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extBox 4">
            <a:extLst>
              <a:ext uri="{FF2B5EF4-FFF2-40B4-BE49-F238E27FC236}">
                <a16:creationId xmlns:a16="http://schemas.microsoft.com/office/drawing/2014/main" id="{A3A86F66-3B97-49C0-2353-16BF458672C7}"/>
              </a:ext>
            </a:extLst>
          </p:cNvPr>
          <p:cNvGraphicFramePr/>
          <p:nvPr/>
        </p:nvGraphicFramePr>
        <p:xfrm>
          <a:off x="1720645" y="835742"/>
          <a:ext cx="8563897" cy="480131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2" name="Picture 1">
            <a:extLst>
              <a:ext uri="{FF2B5EF4-FFF2-40B4-BE49-F238E27FC236}">
                <a16:creationId xmlns:a16="http://schemas.microsoft.com/office/drawing/2014/main" id="{70037207-046F-D312-EE33-CC3AACCB1876}"/>
              </a:ext>
            </a:extLst>
          </p:cNvPr>
          <p:cNvPicPr>
            <a:picLocks noChangeAspect="1"/>
          </p:cNvPicPr>
          <p:nvPr/>
        </p:nvPicPr>
        <p:blipFill>
          <a:blip r:embed="rId7"/>
          <a:stretch>
            <a:fillRect/>
          </a:stretch>
        </p:blipFill>
        <p:spPr>
          <a:xfrm>
            <a:off x="1720645" y="96361"/>
            <a:ext cx="8055038" cy="502964"/>
          </a:xfrm>
          <a:prstGeom prst="rect">
            <a:avLst/>
          </a:prstGeom>
        </p:spPr>
      </p:pic>
    </p:spTree>
    <p:extLst>
      <p:ext uri="{BB962C8B-B14F-4D97-AF65-F5344CB8AC3E}">
        <p14:creationId xmlns:p14="http://schemas.microsoft.com/office/powerpoint/2010/main" val="30875907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TextBox 2">
            <a:extLst>
              <a:ext uri="{FF2B5EF4-FFF2-40B4-BE49-F238E27FC236}">
                <a16:creationId xmlns:a16="http://schemas.microsoft.com/office/drawing/2014/main" id="{88C97AD1-D766-0314-D14F-34877F688A04}"/>
              </a:ext>
            </a:extLst>
          </p:cNvPr>
          <p:cNvGraphicFramePr/>
          <p:nvPr/>
        </p:nvGraphicFramePr>
        <p:xfrm>
          <a:off x="1327353" y="117693"/>
          <a:ext cx="9163665" cy="674030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0185682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6" name="Rectangle 35">
            <a:extLst>
              <a:ext uri="{FF2B5EF4-FFF2-40B4-BE49-F238E27FC236}">
                <a16:creationId xmlns:a16="http://schemas.microsoft.com/office/drawing/2014/main" id="{1BB867FF-FC45-48F7-8104-F89BE54909F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3048"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Freeform: Shape 37">
            <a:extLst>
              <a:ext uri="{FF2B5EF4-FFF2-40B4-BE49-F238E27FC236}">
                <a16:creationId xmlns:a16="http://schemas.microsoft.com/office/drawing/2014/main" id="{8BB56887-D0D5-4F0C-9E19-7247EB83C8B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208695" y="1"/>
            <a:ext cx="1135066" cy="477997"/>
          </a:xfrm>
          <a:custGeom>
            <a:avLst/>
            <a:gdLst>
              <a:gd name="connsiteX0" fmla="*/ 0 w 1135066"/>
              <a:gd name="connsiteY0" fmla="*/ 0 h 477997"/>
              <a:gd name="connsiteX1" fmla="*/ 1135066 w 1135066"/>
              <a:gd name="connsiteY1" fmla="*/ 0 h 477997"/>
              <a:gd name="connsiteX2" fmla="*/ 1133370 w 1135066"/>
              <a:gd name="connsiteY2" fmla="*/ 16827 h 477997"/>
              <a:gd name="connsiteX3" fmla="*/ 567533 w 1135066"/>
              <a:gd name="connsiteY3" fmla="*/ 477997 h 477997"/>
              <a:gd name="connsiteX4" fmla="*/ 1696 w 1135066"/>
              <a:gd name="connsiteY4" fmla="*/ 16827 h 4779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135066" h="477997">
                <a:moveTo>
                  <a:pt x="0" y="0"/>
                </a:moveTo>
                <a:lnTo>
                  <a:pt x="1135066" y="0"/>
                </a:lnTo>
                <a:lnTo>
                  <a:pt x="1133370" y="16827"/>
                </a:lnTo>
                <a:cubicBezTo>
                  <a:pt x="1079514" y="280016"/>
                  <a:pt x="846644" y="477997"/>
                  <a:pt x="567533" y="477997"/>
                </a:cubicBezTo>
                <a:cubicBezTo>
                  <a:pt x="288422" y="477997"/>
                  <a:pt x="55552" y="280016"/>
                  <a:pt x="1696" y="16827"/>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40" name="Arc 39">
            <a:extLst>
              <a:ext uri="{FF2B5EF4-FFF2-40B4-BE49-F238E27FC236}">
                <a16:creationId xmlns:a16="http://schemas.microsoft.com/office/drawing/2014/main" id="{081E4A58-353D-44AE-B2FC-2A74E2E400F7}"/>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5400000" flipV="1">
            <a:off x="555710" y="2183223"/>
            <a:ext cx="4083433" cy="4083433"/>
          </a:xfrm>
          <a:prstGeom prst="arc">
            <a:avLst/>
          </a:prstGeom>
          <a:ln w="127000" cap="rnd">
            <a:solidFill>
              <a:schemeClr val="accent4"/>
            </a:solidFill>
            <a:prstDash val="dash"/>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dirty="0"/>
          </a:p>
        </p:txBody>
      </p:sp>
      <p:sp>
        <p:nvSpPr>
          <p:cNvPr id="41" name="TextBox 40">
            <a:extLst>
              <a:ext uri="{FF2B5EF4-FFF2-40B4-BE49-F238E27FC236}">
                <a16:creationId xmlns:a16="http://schemas.microsoft.com/office/drawing/2014/main" id="{2A73F2D2-AB18-F841-F3C1-1CD6880708EA}"/>
              </a:ext>
            </a:extLst>
          </p:cNvPr>
          <p:cNvSpPr txBox="1"/>
          <p:nvPr/>
        </p:nvSpPr>
        <p:spPr>
          <a:xfrm>
            <a:off x="838200" y="1092095"/>
            <a:ext cx="10515600" cy="4351338"/>
          </a:xfrm>
          <a:prstGeom prst="rect">
            <a:avLst/>
          </a:prstGeom>
        </p:spPr>
        <p:txBody>
          <a:bodyPr vert="horz" lIns="91440" tIns="45720" rIns="91440" bIns="45720" rtlCol="0">
            <a:normAutofit/>
          </a:bodyPr>
          <a:lstStyle/>
          <a:p>
            <a:pPr fontAlgn="base">
              <a:lnSpc>
                <a:spcPct val="90000"/>
              </a:lnSpc>
              <a:spcBef>
                <a:spcPts val="1800"/>
              </a:spcBef>
              <a:spcAft>
                <a:spcPts val="1800"/>
              </a:spcAft>
            </a:pPr>
            <a:r>
              <a:rPr lang="en-US" b="1" i="0" dirty="0">
                <a:effectLst/>
              </a:rPr>
              <a:t>Advantages of Quick Sort</a:t>
            </a:r>
          </a:p>
          <a:p>
            <a:pPr marL="285750" indent="-228600" fontAlgn="base">
              <a:lnSpc>
                <a:spcPct val="90000"/>
              </a:lnSpc>
              <a:spcAft>
                <a:spcPts val="1800"/>
              </a:spcAft>
              <a:buFont typeface="Arial" panose="020B0604020202020204" pitchFamily="34" charset="0"/>
              <a:buChar char="•"/>
            </a:pPr>
            <a:r>
              <a:rPr lang="en-US" b="1" i="0" dirty="0">
                <a:effectLst/>
              </a:rPr>
              <a:t>It is a divide-and-conquer algorithm that makes it easier to solve problems.</a:t>
            </a:r>
          </a:p>
          <a:p>
            <a:pPr marL="285750" indent="-228600" fontAlgn="base">
              <a:lnSpc>
                <a:spcPct val="90000"/>
              </a:lnSpc>
              <a:spcAft>
                <a:spcPts val="1800"/>
              </a:spcAft>
              <a:buFont typeface="Arial" panose="020B0604020202020204" pitchFamily="34" charset="0"/>
              <a:buChar char="•"/>
            </a:pPr>
            <a:r>
              <a:rPr lang="en-US" b="1" i="0" dirty="0">
                <a:effectLst/>
              </a:rPr>
              <a:t>It is efficient on large data sets.</a:t>
            </a:r>
          </a:p>
          <a:p>
            <a:pPr marL="285750" indent="-228600" fontAlgn="base">
              <a:lnSpc>
                <a:spcPct val="90000"/>
              </a:lnSpc>
              <a:spcAft>
                <a:spcPts val="1800"/>
              </a:spcAft>
              <a:buFont typeface="Arial" panose="020B0604020202020204" pitchFamily="34" charset="0"/>
              <a:buChar char="•"/>
            </a:pPr>
            <a:r>
              <a:rPr lang="en-US" b="1" i="0" dirty="0">
                <a:effectLst/>
              </a:rPr>
              <a:t>It has a low overhead, as it only requires a small amount of memory to function.</a:t>
            </a:r>
          </a:p>
          <a:p>
            <a:pPr marL="285750" indent="-228600" fontAlgn="base">
              <a:lnSpc>
                <a:spcPct val="90000"/>
              </a:lnSpc>
              <a:spcAft>
                <a:spcPts val="1800"/>
              </a:spcAft>
              <a:buFont typeface="Arial" panose="020B0604020202020204" pitchFamily="34" charset="0"/>
              <a:buChar char="•"/>
            </a:pPr>
            <a:r>
              <a:rPr lang="en-US" b="1" i="0" dirty="0">
                <a:effectLst/>
              </a:rPr>
              <a:t>It is Cache Friendly as we work on the same array to sort and do not copy data to any auxiliary array.</a:t>
            </a:r>
          </a:p>
          <a:p>
            <a:pPr marL="285750" indent="-228600" fontAlgn="base">
              <a:lnSpc>
                <a:spcPct val="90000"/>
              </a:lnSpc>
              <a:spcAft>
                <a:spcPts val="1800"/>
              </a:spcAft>
              <a:buFont typeface="Arial" panose="020B0604020202020204" pitchFamily="34" charset="0"/>
              <a:buChar char="•"/>
            </a:pPr>
            <a:r>
              <a:rPr lang="en-US" b="1" i="0" dirty="0">
                <a:effectLst/>
              </a:rPr>
              <a:t>Fastest general purpose algorithm for large data when stability is not required.</a:t>
            </a:r>
          </a:p>
          <a:p>
            <a:pPr marL="285750" indent="-228600" fontAlgn="base">
              <a:lnSpc>
                <a:spcPct val="90000"/>
              </a:lnSpc>
              <a:spcAft>
                <a:spcPts val="1800"/>
              </a:spcAft>
              <a:buFont typeface="Arial" panose="020B0604020202020204" pitchFamily="34" charset="0"/>
              <a:buChar char="•"/>
            </a:pPr>
            <a:r>
              <a:rPr lang="en-US" b="1" i="0" dirty="0">
                <a:effectLst/>
              </a:rPr>
              <a:t>It is </a:t>
            </a:r>
            <a:r>
              <a:rPr lang="en-US" b="1" i="0" u="sng" dirty="0">
                <a:effectLst/>
                <a:hlinkClick r:id="rId2">
                  <a:extLst>
                    <a:ext uri="{A12FA001-AC4F-418D-AE19-62706E023703}">
                      <ahyp:hlinkClr xmlns:ahyp="http://schemas.microsoft.com/office/drawing/2018/hyperlinkcolor" val="tx"/>
                    </a:ext>
                  </a:extLst>
                </a:hlinkClick>
              </a:rPr>
              <a:t>tail recursive</a:t>
            </a:r>
            <a:r>
              <a:rPr lang="en-US" b="1" i="0" dirty="0">
                <a:effectLst/>
              </a:rPr>
              <a:t> and hence all the </a:t>
            </a:r>
            <a:r>
              <a:rPr lang="en-US" b="1" i="0" u="sng" dirty="0">
                <a:effectLst/>
                <a:hlinkClick r:id="rId3">
                  <a:extLst>
                    <a:ext uri="{A12FA001-AC4F-418D-AE19-62706E023703}">
                      <ahyp:hlinkClr xmlns:ahyp="http://schemas.microsoft.com/office/drawing/2018/hyperlinkcolor" val="tx"/>
                    </a:ext>
                  </a:extLst>
                </a:hlinkClick>
              </a:rPr>
              <a:t>tail call optimization</a:t>
            </a:r>
            <a:r>
              <a:rPr lang="en-US" b="1" i="0" dirty="0">
                <a:effectLst/>
              </a:rPr>
              <a:t> can be done.</a:t>
            </a:r>
          </a:p>
        </p:txBody>
      </p:sp>
      <p:pic>
        <p:nvPicPr>
          <p:cNvPr id="2" name="Picture 1">
            <a:extLst>
              <a:ext uri="{FF2B5EF4-FFF2-40B4-BE49-F238E27FC236}">
                <a16:creationId xmlns:a16="http://schemas.microsoft.com/office/drawing/2014/main" id="{B9DB1673-E6F3-7FA8-6B5E-6FFB69815FF7}"/>
              </a:ext>
            </a:extLst>
          </p:cNvPr>
          <p:cNvPicPr>
            <a:picLocks noChangeAspect="1"/>
          </p:cNvPicPr>
          <p:nvPr/>
        </p:nvPicPr>
        <p:blipFill>
          <a:blip r:embed="rId4"/>
          <a:stretch>
            <a:fillRect/>
          </a:stretch>
        </p:blipFill>
        <p:spPr>
          <a:xfrm>
            <a:off x="1670670" y="-14171"/>
            <a:ext cx="8055038" cy="502964"/>
          </a:xfrm>
          <a:prstGeom prst="rect">
            <a:avLst/>
          </a:prstGeom>
        </p:spPr>
      </p:pic>
    </p:spTree>
    <p:extLst>
      <p:ext uri="{BB962C8B-B14F-4D97-AF65-F5344CB8AC3E}">
        <p14:creationId xmlns:p14="http://schemas.microsoft.com/office/powerpoint/2010/main" val="221824576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71</TotalTime>
  <Words>849</Words>
  <Application>Microsoft Office PowerPoint</Application>
  <PresentationFormat>Widescreen</PresentationFormat>
  <Paragraphs>101</Paragraphs>
  <Slides>13</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13</vt:i4>
      </vt:variant>
    </vt:vector>
  </HeadingPairs>
  <TitlesOfParts>
    <vt:vector size="20" baseType="lpstr">
      <vt:lpstr>Aptos</vt:lpstr>
      <vt:lpstr>Aptos Display</vt:lpstr>
      <vt:lpstr>Arial</vt:lpstr>
      <vt:lpstr>Calibri</vt:lpstr>
      <vt:lpstr>Cambria Math</vt:lpstr>
      <vt:lpstr>Nunito</vt:lpstr>
      <vt:lpstr>Office Theme</vt:lpstr>
      <vt:lpstr>Module-2</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Yeshashwini Bhandari</dc:creator>
  <cp:lastModifiedBy>Yeshashwini Bhandari</cp:lastModifiedBy>
  <cp:revision>2</cp:revision>
  <dcterms:created xsi:type="dcterms:W3CDTF">2026-02-17T03:37:39Z</dcterms:created>
  <dcterms:modified xsi:type="dcterms:W3CDTF">2026-02-19T15:25:32Z</dcterms:modified>
</cp:coreProperties>
</file>