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4660"/>
  </p:normalViewPr>
  <p:slideViewPr>
    <p:cSldViewPr snapToGrid="0">
      <p:cViewPr varScale="1">
        <p:scale>
          <a:sx n="78" d="100"/>
          <a:sy n="78" d="100"/>
        </p:scale>
        <p:origin x="878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60D322E-8C06-FEDE-8D54-429A1DBD40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88B8DC-D52C-A70A-3116-C7ABD72F5A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DF259D-0116-B127-6A58-2FB7A669F8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D5D9EE0-9B99-DFDD-FE10-7CCFF12A818A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501072" y="136525"/>
            <a:ext cx="11386619" cy="710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9846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CCC986-FA87-3871-0685-22CFE0A28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758B3C2-90E5-D4C1-13B3-1291BA12B0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ACB6DB7-BF9A-4850-15D5-F563471354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955F3F0-55F0-0C5D-6DAA-628AD5BBD5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221BD2-F03A-3C17-F4D4-086266DDCB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677234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5CFBCAF5-E1D5-0C54-116B-BFFD30F2B98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6CB3FDE-DFB2-634D-D640-27BD55DFD22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F86C28-1574-BAFD-14BE-C78C87F9E4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6B89577-C1D9-45C9-D587-F7F925D69B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B91F80-4FCD-D3E8-A777-72E7E1E92A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111188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C1EA55-6BA4-F51E-3878-2D378919CE6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D6BCFEB-5ED0-FD96-7995-2D76E9E4481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620940-D562-5ADB-3AFF-6921E3492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62F26FD-1364-0C5A-C743-F96841DF8E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CF9B85-25C8-C85E-A6AE-0DE3B6A25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891379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13CAB5-BBED-1D60-18D3-1DA51DC3ADE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A43987-9D40-FDBC-11F2-49FE55A1C17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90457C4-B391-466C-3B86-A647BDE03EF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800C9D-9752-543E-BCFE-A5554D2F1B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9F92C4-7C6F-A868-ECA9-A4E7DF113E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5089181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745B29D-E059-695E-938C-E0F650B475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IN" dirty="0"/>
              <a:t>Department of Computer application </a:t>
            </a:r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24178EB-30E0-CFAA-58C9-7D17BC9D14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endParaRPr lang="en-IN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245BE533-D321-7E99-E855-16EEFE605CDD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941645" y="0"/>
            <a:ext cx="9587810" cy="5986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97979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348170-68C7-4803-A9A1-97ABFCC5BA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C23A4A5-B220-756F-5215-993B5C247D5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8BC7ABA-E9D8-BB25-49D4-CC93F064874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6F36CF5-9A71-859D-FBE5-B92F298E929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DD04F33-07C4-5510-7351-300C4380D44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4D68DD7-82DB-DCAF-C88A-7A2535A856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BFA153E-8067-8E0B-38FA-DDB8A89291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51ED34C-E763-856E-9290-3372F3478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94081065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DBCFEA-4595-FDB1-4D35-C31761A4A9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273883C-EEA2-ADFB-BE21-0911BF3E0E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AC953E-2CDF-A5F0-FEC7-B85EF85B67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1E7740E-0D9A-F46D-B7D8-EEB456D87FD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60526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332CEB05-635C-AFF0-375A-DD5D8F2E23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098E838-F565-9069-69D4-2A82CF043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A9DB8B-7795-56A6-DD55-2A36F5DEB4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7790082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9DD14A-AB42-1EF0-01A9-8D42C25A509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C45DC5F-5A6D-517F-9001-3A654CD8E5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94E15E8-CCE6-7C45-FF89-8808DEA9DE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7822B5-225A-2E6F-319E-41171AC0D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6C0C8AA-21CD-A337-16C0-EAB877C0FC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310008-CD60-D56A-7056-06289867A3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7118237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E21608-0F7D-35E9-4D32-35AEBD48AF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EEF9441-7F4B-342A-3837-A2201DC3D72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IN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9A1C998-D00A-DCAD-01CB-6EA49783BAC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1510EA-BD3A-AE7D-9722-DC48906A36A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213926-5B45-19A2-56BA-EC97BF187E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C3E61CF-BBEB-C431-2931-745DF1B3A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26448596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A339B4-5DBC-E6BD-DEA7-E6EAB7910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I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EF93F0F-EC66-C0EA-83D6-851FD273F5A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26E38E-817C-4702-0D58-BC4D5A9F6A4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D3E80F-90FD-4A13-8915-794292C29D3F}" type="datetimeFigureOut">
              <a:rPr lang="en-IN" smtClean="0"/>
              <a:t>19-02-2026</a:t>
            </a:fld>
            <a:endParaRPr lang="en-IN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F92163B-CB0B-8B22-6E8C-4932994D2E8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IN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7AFA672-B7F6-FB48-88C3-8F52A514DC4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4FB0E0F-B39B-4C3B-BB1A-C58964F93258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5575602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Freeform: Shape 11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Freeform: Shape 17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716445-BAA3-EB32-6549-ECF75E27E9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1057147"/>
            <a:ext cx="10905066" cy="4743704"/>
          </a:xfrm>
          <a:prstGeom prst="rect">
            <a:avLst/>
          </a:prstGeom>
          <a:ln>
            <a:noFill/>
          </a:ln>
        </p:spPr>
      </p:pic>
      <p:sp>
        <p:nvSpPr>
          <p:cNvPr id="22" name="Isosceles Triangle 21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89185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86FF76B9-219D-4469-AF87-0236D29032F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DB88BD78-87E1-424D-B479-C37D8E41B12E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 flipH="1">
            <a:off x="10964637" y="2358"/>
            <a:ext cx="1876653" cy="1766008"/>
            <a:chOff x="-648769" y="2358"/>
            <a:chExt cx="1876653" cy="1766008"/>
          </a:xfrm>
        </p:grpSpPr>
        <p:sp>
          <p:nvSpPr>
            <p:cNvPr id="11" name="Freeform: Shape 10">
              <a:extLst>
                <a:ext uri="{FF2B5EF4-FFF2-40B4-BE49-F238E27FC236}">
                  <a16:creationId xmlns:a16="http://schemas.microsoft.com/office/drawing/2014/main" id="{C05EB894-9410-4B20-95E4-7A25101AB895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-415188" y="-231223"/>
              <a:ext cx="1409491" cy="1876653"/>
            </a:xfrm>
            <a:custGeom>
              <a:avLst/>
              <a:gdLst>
                <a:gd name="connsiteX0" fmla="*/ 0 w 1409491"/>
                <a:gd name="connsiteY0" fmla="*/ 643075 h 1876653"/>
                <a:gd name="connsiteX1" fmla="*/ 643075 w 1409491"/>
                <a:gd name="connsiteY1" fmla="*/ 0 h 1876653"/>
                <a:gd name="connsiteX2" fmla="*/ 1409491 w 1409491"/>
                <a:gd name="connsiteY2" fmla="*/ 0 h 1876653"/>
                <a:gd name="connsiteX3" fmla="*/ 1409491 w 1409491"/>
                <a:gd name="connsiteY3" fmla="*/ 1876653 h 1876653"/>
                <a:gd name="connsiteX4" fmla="*/ 1233578 w 1409491"/>
                <a:gd name="connsiteY4" fmla="*/ 1876653 h 18766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409491" h="1876653">
                  <a:moveTo>
                    <a:pt x="0" y="643075"/>
                  </a:moveTo>
                  <a:lnTo>
                    <a:pt x="643075" y="0"/>
                  </a:lnTo>
                  <a:lnTo>
                    <a:pt x="1409491" y="0"/>
                  </a:lnTo>
                  <a:lnTo>
                    <a:pt x="1409491" y="1876653"/>
                  </a:lnTo>
                  <a:lnTo>
                    <a:pt x="1233578" y="1876653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166E38B6-B050-4340-8E8F-3A971DADC031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 rot="2700000">
              <a:off x="301285" y="1282788"/>
              <a:ext cx="485578" cy="485578"/>
            </a:xfrm>
            <a:prstGeom prst="rect">
              <a:avLst/>
            </a:prstGeom>
            <a:solidFill>
              <a:schemeClr val="accent1">
                <a:alpha val="3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2E80C965-DB6D-4F81-9E9E-B027384D0B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2700000">
            <a:off x="2737196" y="6033666"/>
            <a:ext cx="645368" cy="645368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Isosceles Triangle 15">
            <a:extLst>
              <a:ext uri="{FF2B5EF4-FFF2-40B4-BE49-F238E27FC236}">
                <a16:creationId xmlns:a16="http://schemas.microsoft.com/office/drawing/2014/main" id="{633C5E46-DAC5-4661-9C87-22B08E2A512F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1343436" y="5721108"/>
            <a:ext cx="2261965" cy="1136891"/>
          </a:xfrm>
          <a:prstGeom prst="triangle">
            <a:avLst>
              <a:gd name="adj" fmla="val 50000"/>
            </a:avLst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AEC6CAC-4CCF-CAAC-F152-C3F93DD247E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798153"/>
            <a:ext cx="10905066" cy="5261692"/>
          </a:xfrm>
          <a:prstGeom prst="rect">
            <a:avLst/>
          </a:prstGeom>
          <a:ln>
            <a:noFill/>
          </a:ln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A74257D-05D8-E70A-FA0A-D6591AACD52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813307" y="147595"/>
            <a:ext cx="8055038" cy="5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55591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Freeform: Shape 20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Freeform: Shape 23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ECFB671-C013-6C12-AA3E-D8204E0B7E6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48" y="907202"/>
            <a:ext cx="12092751" cy="5592896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3195F9-038F-C28F-80B5-F875CA033A7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76751" y="24054"/>
            <a:ext cx="7826678" cy="4887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786958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F3060C83-F051-4F0E-ABAD-AA0DFC48B21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83C98ABE-055B-441F-B07E-44F97F083C3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-376156" y="-253670"/>
            <a:ext cx="1827638" cy="1376989"/>
          </a:xfrm>
          <a:custGeom>
            <a:avLst/>
            <a:gdLst>
              <a:gd name="connsiteX0" fmla="*/ 0 w 1827638"/>
              <a:gd name="connsiteY0" fmla="*/ 987379 h 1376989"/>
              <a:gd name="connsiteX1" fmla="*/ 987379 w 1827638"/>
              <a:gd name="connsiteY1" fmla="*/ 0 h 1376989"/>
              <a:gd name="connsiteX2" fmla="*/ 1827638 w 1827638"/>
              <a:gd name="connsiteY2" fmla="*/ 840260 h 1376989"/>
              <a:gd name="connsiteX3" fmla="*/ 1827638 w 1827638"/>
              <a:gd name="connsiteY3" fmla="*/ 1376989 h 1376989"/>
              <a:gd name="connsiteX4" fmla="*/ 0 w 1827638"/>
              <a:gd name="connsiteY4" fmla="*/ 1376989 h 13769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827638" h="1376989">
                <a:moveTo>
                  <a:pt x="0" y="987379"/>
                </a:moveTo>
                <a:lnTo>
                  <a:pt x="987379" y="0"/>
                </a:lnTo>
                <a:lnTo>
                  <a:pt x="1827638" y="840260"/>
                </a:lnTo>
                <a:lnTo>
                  <a:pt x="1827638" y="1376989"/>
                </a:lnTo>
                <a:lnTo>
                  <a:pt x="0" y="1376989"/>
                </a:lnTo>
                <a:close/>
              </a:path>
            </a:pathLst>
          </a:cu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9FDB030-9B49-4CED-8CCD-4D99382388A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891641" y="422146"/>
            <a:ext cx="645368" cy="645368"/>
          </a:xfrm>
          <a:prstGeom prst="rect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783CA14-24A1-485C-8B30-D6A5D87987A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8900000" flipH="1">
            <a:off x="10043482" y="655140"/>
            <a:ext cx="687472" cy="687472"/>
          </a:xfrm>
          <a:prstGeom prst="rect">
            <a:avLst/>
          </a:pr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reeform: Shape 15">
            <a:extLst>
              <a:ext uri="{FF2B5EF4-FFF2-40B4-BE49-F238E27FC236}">
                <a16:creationId xmlns:a16="http://schemas.microsoft.com/office/drawing/2014/main" id="{9A97C86A-04D6-40F7-AE84-31AB43E6A84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0800000" flipH="1">
            <a:off x="9356643" y="0"/>
            <a:ext cx="2835357" cy="1480837"/>
          </a:xfrm>
          <a:custGeom>
            <a:avLst/>
            <a:gdLst>
              <a:gd name="connsiteX0" fmla="*/ 2835357 w 2835357"/>
              <a:gd name="connsiteY0" fmla="*/ 1480837 h 1480837"/>
              <a:gd name="connsiteX1" fmla="*/ 0 w 2835357"/>
              <a:gd name="connsiteY1" fmla="*/ 1480837 h 1480837"/>
              <a:gd name="connsiteX2" fmla="*/ 1552727 w 2835357"/>
              <a:gd name="connsiteY2" fmla="*/ 0 h 1480837"/>
              <a:gd name="connsiteX3" fmla="*/ 2835357 w 2835357"/>
              <a:gd name="connsiteY3" fmla="*/ 1223245 h 14808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5357" h="1480837">
                <a:moveTo>
                  <a:pt x="2835357" y="1480837"/>
                </a:moveTo>
                <a:lnTo>
                  <a:pt x="0" y="1480837"/>
                </a:lnTo>
                <a:lnTo>
                  <a:pt x="1552727" y="0"/>
                </a:lnTo>
                <a:lnTo>
                  <a:pt x="2835357" y="1223245"/>
                </a:lnTo>
                <a:close/>
              </a:path>
            </a:pathLst>
          </a:custGeom>
          <a:solidFill>
            <a:schemeClr val="accent4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 dirty="0"/>
          </a:p>
        </p:txBody>
      </p:sp>
      <p:sp>
        <p:nvSpPr>
          <p:cNvPr id="18" name="Isosceles Triangle 17">
            <a:extLst>
              <a:ext uri="{FF2B5EF4-FFF2-40B4-BE49-F238E27FC236}">
                <a16:creationId xmlns:a16="http://schemas.microsoft.com/office/drawing/2014/main" id="{FF9F2414-84E8-453E-B1F3-389FDE8192D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976344" y="6115501"/>
            <a:ext cx="1494513" cy="742499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241C53A-D539-CCEA-847F-8BD4DB1785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3467" y="689101"/>
            <a:ext cx="10905066" cy="5479796"/>
          </a:xfrm>
          <a:prstGeom prst="rect">
            <a:avLst/>
          </a:prstGeom>
          <a:ln>
            <a:noFill/>
          </a:ln>
        </p:spPr>
      </p:pic>
      <p:sp>
        <p:nvSpPr>
          <p:cNvPr id="20" name="Isosceles Triangle 19">
            <a:extLst>
              <a:ext uri="{FF2B5EF4-FFF2-40B4-BE49-F238E27FC236}">
                <a16:creationId xmlns:a16="http://schemas.microsoft.com/office/drawing/2014/main" id="{3ECA69A1-7536-43AC-85EF-C7106179F5E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7604080" y="6453143"/>
            <a:ext cx="814903" cy="404857"/>
          </a:xfrm>
          <a:prstGeom prst="triangle">
            <a:avLst/>
          </a:prstGeom>
          <a:solidFill>
            <a:schemeClr val="accent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9FF3EAF-92D3-6EE1-2AD2-22D65C20E2A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70670" y="-14171"/>
            <a:ext cx="8055038" cy="5029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476624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Widescreen</PresentationFormat>
  <Paragraphs>0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Aptos</vt:lpstr>
      <vt:lpstr>Aptos Display</vt:lpstr>
      <vt:lpstr>Arial</vt:lpstr>
      <vt:lpstr>Office Theme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Yeshashwini Bhandari</dc:creator>
  <cp:lastModifiedBy>Yeshashwini Bhandari</cp:lastModifiedBy>
  <cp:revision>1</cp:revision>
  <dcterms:created xsi:type="dcterms:W3CDTF">2026-02-19T15:01:44Z</dcterms:created>
  <dcterms:modified xsi:type="dcterms:W3CDTF">2026-02-19T15:10:02Z</dcterms:modified>
</cp:coreProperties>
</file>